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5" r:id="rId3"/>
  </p:sldIdLst>
  <p:sldSz cx="7775575" cy="10907713"/>
  <p:notesSz cx="7318375" cy="10450513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92">
          <p15:clr>
            <a:srgbClr val="A4A3A4"/>
          </p15:clr>
        </p15:guide>
        <p15:guide id="2" pos="2305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ED72A"/>
    <a:srgbClr val="6A3906"/>
    <a:srgbClr val="E8456C"/>
    <a:srgbClr val="EE8591"/>
    <a:srgbClr val="E65727"/>
    <a:srgbClr val="923186"/>
    <a:srgbClr val="489D2F"/>
    <a:srgbClr val="DC2A6B"/>
    <a:srgbClr val="B0D2DF"/>
    <a:srgbClr val="EDACB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63" autoAdjust="0"/>
    <p:restoredTop sz="99761" autoAdjust="0"/>
  </p:normalViewPr>
  <p:slideViewPr>
    <p:cSldViewPr snapToGrid="0">
      <p:cViewPr varScale="1">
        <p:scale>
          <a:sx n="82" d="100"/>
          <a:sy n="82" d="100"/>
        </p:scale>
        <p:origin x="2724" y="11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292"/>
        <p:guide pos="2305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4967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r">
              <a:defRPr sz="1100"/>
            </a:lvl1pPr>
          </a:lstStyle>
          <a:p>
            <a:fld id="{EA4C0380-2DE9-498B-B68D-60B46204BA80}" type="datetimeFigureOut">
              <a:rPr kumimoji="1" lang="ja-JP" altLang="en-US" smtClean="0"/>
              <a:t>2018/1/31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4967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r">
              <a:defRPr sz="11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93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r">
              <a:defRPr sz="1100"/>
            </a:lvl1pPr>
          </a:lstStyle>
          <a:p>
            <a:fld id="{70F99883-74AE-4A2C-81B7-5B86A08198C0}" type="datetimeFigureOut">
              <a:rPr kumimoji="1" lang="ja-JP" altLang="en-US" smtClean="0"/>
              <a:t>2018/1/31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19" tIns="48560" rIns="97119" bIns="4856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3"/>
            <a:ext cx="5854700" cy="4114889"/>
          </a:xfrm>
          <a:prstGeom prst="rect">
            <a:avLst/>
          </a:prstGeom>
        </p:spPr>
        <p:txBody>
          <a:bodyPr vert="horz" lIns="97119" tIns="48560" rIns="97119" bIns="4856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93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r">
              <a:defRPr sz="11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2018/1/31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13" Type="http://schemas.openxmlformats.org/officeDocument/2006/relationships/image" Target="../media/image12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12" Type="http://schemas.openxmlformats.org/officeDocument/2006/relationships/image" Target="../media/image11.emf"/><Relationship Id="rId2" Type="http://schemas.openxmlformats.org/officeDocument/2006/relationships/image" Target="../media/image1.png"/><Relationship Id="rId16" Type="http://schemas.openxmlformats.org/officeDocument/2006/relationships/image" Target="../media/image15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emf"/><Relationship Id="rId11" Type="http://schemas.openxmlformats.org/officeDocument/2006/relationships/image" Target="../media/image10.emf"/><Relationship Id="rId5" Type="http://schemas.openxmlformats.org/officeDocument/2006/relationships/image" Target="../media/image4.emf"/><Relationship Id="rId15" Type="http://schemas.openxmlformats.org/officeDocument/2006/relationships/image" Target="../media/image14.emf"/><Relationship Id="rId10" Type="http://schemas.openxmlformats.org/officeDocument/2006/relationships/image" Target="../media/image9.emf"/><Relationship Id="rId4" Type="http://schemas.openxmlformats.org/officeDocument/2006/relationships/image" Target="../media/image3.emf"/><Relationship Id="rId9" Type="http://schemas.openxmlformats.org/officeDocument/2006/relationships/image" Target="../media/image8.emf"/><Relationship Id="rId14" Type="http://schemas.openxmlformats.org/officeDocument/2006/relationships/image" Target="../media/image1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9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6669" y="0"/>
            <a:ext cx="7843837" cy="107498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正方形/長方形 1"/>
          <p:cNvSpPr/>
          <p:nvPr/>
        </p:nvSpPr>
        <p:spPr>
          <a:xfrm rot="1144500">
            <a:off x="4209744" y="1322161"/>
            <a:ext cx="3031212" cy="2372756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tx1"/>
                </a:solidFill>
              </a:rPr>
              <a:t>写真を</a:t>
            </a:r>
          </a:p>
          <a:p>
            <a:pPr algn="ctr"/>
            <a:r>
              <a:rPr lang="ja-JP" altLang="en-US" dirty="0">
                <a:solidFill>
                  <a:schemeClr val="tx1"/>
                </a:solidFill>
              </a:rPr>
              <a:t>入れてください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 rot="20937632">
            <a:off x="635512" y="577288"/>
            <a:ext cx="2683132" cy="320435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tx1"/>
                </a:solidFill>
              </a:rPr>
              <a:t>写真を</a:t>
            </a:r>
          </a:p>
          <a:p>
            <a:pPr algn="ctr"/>
            <a:r>
              <a:rPr lang="ja-JP" altLang="en-US" dirty="0">
                <a:solidFill>
                  <a:schemeClr val="tx1"/>
                </a:solidFill>
              </a:rPr>
              <a:t>入れてください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pic>
        <p:nvPicPr>
          <p:cNvPr id="4100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4068" y="3730696"/>
            <a:ext cx="7847780" cy="320451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101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4288" y="6862913"/>
            <a:ext cx="7848000" cy="390948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102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4068" y="8524601"/>
            <a:ext cx="7847780" cy="2383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107" name="Picture 11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77964" y="3878264"/>
            <a:ext cx="598486" cy="5603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1" name="Picture 11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26115" y="3844928"/>
            <a:ext cx="598486" cy="5603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8" name="角丸四角形 27"/>
          <p:cNvSpPr/>
          <p:nvPr/>
        </p:nvSpPr>
        <p:spPr>
          <a:xfrm>
            <a:off x="2938463" y="4438577"/>
            <a:ext cx="1933575" cy="342973"/>
          </a:xfrm>
          <a:prstGeom prst="roundRect">
            <a:avLst/>
          </a:prstGeom>
          <a:solidFill>
            <a:srgbClr val="6A3906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4108" name="Picture 12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92947" y="4914900"/>
            <a:ext cx="6417468" cy="174638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9" name="正方形/長方形 28"/>
          <p:cNvSpPr/>
          <p:nvPr/>
        </p:nvSpPr>
        <p:spPr>
          <a:xfrm>
            <a:off x="2088483" y="3802056"/>
            <a:ext cx="3625031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600" spc="-60" dirty="0">
                <a:solidFill>
                  <a:srgbClr val="6A3906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アスクル動物病院</a:t>
            </a:r>
          </a:p>
        </p:txBody>
      </p:sp>
      <p:sp>
        <p:nvSpPr>
          <p:cNvPr id="30" name="正方形/長方形 29"/>
          <p:cNvSpPr/>
          <p:nvPr/>
        </p:nvSpPr>
        <p:spPr>
          <a:xfrm>
            <a:off x="2923117" y="4400211"/>
            <a:ext cx="202267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spc="-70" dirty="0">
                <a:solidFill>
                  <a:srgbClr val="FED72A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ペットショップ併用</a:t>
            </a:r>
          </a:p>
        </p:txBody>
      </p:sp>
      <p:grpSp>
        <p:nvGrpSpPr>
          <p:cNvPr id="31" name="Group 17"/>
          <p:cNvGrpSpPr>
            <a:grpSpLocks noChangeAspect="1"/>
          </p:cNvGrpSpPr>
          <p:nvPr/>
        </p:nvGrpSpPr>
        <p:grpSpPr bwMode="auto">
          <a:xfrm>
            <a:off x="3986845" y="7072312"/>
            <a:ext cx="1530350" cy="1273007"/>
            <a:chOff x="2488" y="4422"/>
            <a:chExt cx="1005" cy="836"/>
          </a:xfrm>
        </p:grpSpPr>
        <p:sp>
          <p:nvSpPr>
            <p:cNvPr id="45" name="AutoShape 16"/>
            <p:cNvSpPr>
              <a:spLocks noChangeAspect="1" noChangeArrowheads="1" noTextEdit="1"/>
            </p:cNvSpPr>
            <p:nvPr/>
          </p:nvSpPr>
          <p:spPr bwMode="auto">
            <a:xfrm>
              <a:off x="2488" y="4422"/>
              <a:ext cx="1005" cy="83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6" name="Freeform 18"/>
            <p:cNvSpPr>
              <a:spLocks/>
            </p:cNvSpPr>
            <p:nvPr/>
          </p:nvSpPr>
          <p:spPr bwMode="auto">
            <a:xfrm>
              <a:off x="2500" y="4434"/>
              <a:ext cx="981" cy="814"/>
            </a:xfrm>
            <a:custGeom>
              <a:avLst/>
              <a:gdLst>
                <a:gd name="T0" fmla="*/ 0 w 981"/>
                <a:gd name="T1" fmla="*/ 158 h 814"/>
                <a:gd name="T2" fmla="*/ 474 w 981"/>
                <a:gd name="T3" fmla="*/ 0 h 814"/>
                <a:gd name="T4" fmla="*/ 981 w 981"/>
                <a:gd name="T5" fmla="*/ 158 h 814"/>
                <a:gd name="T6" fmla="*/ 981 w 981"/>
                <a:gd name="T7" fmla="*/ 814 h 814"/>
                <a:gd name="T8" fmla="*/ 0 w 981"/>
                <a:gd name="T9" fmla="*/ 814 h 814"/>
                <a:gd name="T10" fmla="*/ 0 w 981"/>
                <a:gd name="T11" fmla="*/ 158 h 8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81" h="814">
                  <a:moveTo>
                    <a:pt x="0" y="158"/>
                  </a:moveTo>
                  <a:lnTo>
                    <a:pt x="474" y="0"/>
                  </a:lnTo>
                  <a:lnTo>
                    <a:pt x="981" y="158"/>
                  </a:lnTo>
                  <a:lnTo>
                    <a:pt x="981" y="814"/>
                  </a:lnTo>
                  <a:lnTo>
                    <a:pt x="0" y="814"/>
                  </a:lnTo>
                  <a:lnTo>
                    <a:pt x="0" y="15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7" name="Freeform 19"/>
            <p:cNvSpPr>
              <a:spLocks/>
            </p:cNvSpPr>
            <p:nvPr/>
          </p:nvSpPr>
          <p:spPr bwMode="auto">
            <a:xfrm>
              <a:off x="2500" y="4434"/>
              <a:ext cx="981" cy="814"/>
            </a:xfrm>
            <a:custGeom>
              <a:avLst/>
              <a:gdLst>
                <a:gd name="T0" fmla="*/ 0 w 981"/>
                <a:gd name="T1" fmla="*/ 158 h 814"/>
                <a:gd name="T2" fmla="*/ 474 w 981"/>
                <a:gd name="T3" fmla="*/ 0 h 814"/>
                <a:gd name="T4" fmla="*/ 981 w 981"/>
                <a:gd name="T5" fmla="*/ 158 h 814"/>
                <a:gd name="T6" fmla="*/ 981 w 981"/>
                <a:gd name="T7" fmla="*/ 814 h 814"/>
                <a:gd name="T8" fmla="*/ 0 w 981"/>
                <a:gd name="T9" fmla="*/ 814 h 814"/>
                <a:gd name="T10" fmla="*/ 0 w 981"/>
                <a:gd name="T11" fmla="*/ 158 h 8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81" h="814">
                  <a:moveTo>
                    <a:pt x="0" y="158"/>
                  </a:moveTo>
                  <a:lnTo>
                    <a:pt x="474" y="0"/>
                  </a:lnTo>
                  <a:lnTo>
                    <a:pt x="981" y="158"/>
                  </a:lnTo>
                  <a:lnTo>
                    <a:pt x="981" y="814"/>
                  </a:lnTo>
                  <a:lnTo>
                    <a:pt x="0" y="814"/>
                  </a:lnTo>
                  <a:lnTo>
                    <a:pt x="0" y="158"/>
                  </a:lnTo>
                  <a:close/>
                </a:path>
              </a:pathLst>
            </a:custGeom>
            <a:noFill/>
            <a:ln w="38100" cap="flat">
              <a:solidFill>
                <a:srgbClr val="6A390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8" name="Freeform 20"/>
            <p:cNvSpPr>
              <a:spLocks/>
            </p:cNvSpPr>
            <p:nvPr/>
          </p:nvSpPr>
          <p:spPr bwMode="auto">
            <a:xfrm>
              <a:off x="3051" y="4575"/>
              <a:ext cx="135" cy="295"/>
            </a:xfrm>
            <a:custGeom>
              <a:avLst/>
              <a:gdLst>
                <a:gd name="T0" fmla="*/ 62 w 67"/>
                <a:gd name="T1" fmla="*/ 32 h 146"/>
                <a:gd name="T2" fmla="*/ 67 w 67"/>
                <a:gd name="T3" fmla="*/ 27 h 146"/>
                <a:gd name="T4" fmla="*/ 62 w 67"/>
                <a:gd name="T5" fmla="*/ 22 h 146"/>
                <a:gd name="T6" fmla="*/ 28 w 67"/>
                <a:gd name="T7" fmla="*/ 22 h 146"/>
                <a:gd name="T8" fmla="*/ 28 w 67"/>
                <a:gd name="T9" fmla="*/ 10 h 146"/>
                <a:gd name="T10" fmla="*/ 62 w 67"/>
                <a:gd name="T11" fmla="*/ 9 h 146"/>
                <a:gd name="T12" fmla="*/ 67 w 67"/>
                <a:gd name="T13" fmla="*/ 5 h 146"/>
                <a:gd name="T14" fmla="*/ 62 w 67"/>
                <a:gd name="T15" fmla="*/ 0 h 146"/>
                <a:gd name="T16" fmla="*/ 15 w 67"/>
                <a:gd name="T17" fmla="*/ 0 h 146"/>
                <a:gd name="T18" fmla="*/ 14 w 67"/>
                <a:gd name="T19" fmla="*/ 0 h 146"/>
                <a:gd name="T20" fmla="*/ 14 w 67"/>
                <a:gd name="T21" fmla="*/ 0 h 146"/>
                <a:gd name="T22" fmla="*/ 4 w 67"/>
                <a:gd name="T23" fmla="*/ 5 h 146"/>
                <a:gd name="T24" fmla="*/ 0 w 67"/>
                <a:gd name="T25" fmla="*/ 17 h 146"/>
                <a:gd name="T26" fmla="*/ 0 w 67"/>
                <a:gd name="T27" fmla="*/ 121 h 146"/>
                <a:gd name="T28" fmla="*/ 3 w 67"/>
                <a:gd name="T29" fmla="*/ 138 h 146"/>
                <a:gd name="T30" fmla="*/ 15 w 67"/>
                <a:gd name="T31" fmla="*/ 146 h 146"/>
                <a:gd name="T32" fmla="*/ 62 w 67"/>
                <a:gd name="T33" fmla="*/ 146 h 146"/>
                <a:gd name="T34" fmla="*/ 67 w 67"/>
                <a:gd name="T35" fmla="*/ 142 h 146"/>
                <a:gd name="T36" fmla="*/ 62 w 67"/>
                <a:gd name="T37" fmla="*/ 137 h 146"/>
                <a:gd name="T38" fmla="*/ 28 w 67"/>
                <a:gd name="T39" fmla="*/ 137 h 146"/>
                <a:gd name="T40" fmla="*/ 28 w 67"/>
                <a:gd name="T41" fmla="*/ 126 h 146"/>
                <a:gd name="T42" fmla="*/ 62 w 67"/>
                <a:gd name="T43" fmla="*/ 125 h 146"/>
                <a:gd name="T44" fmla="*/ 67 w 67"/>
                <a:gd name="T45" fmla="*/ 121 h 146"/>
                <a:gd name="T46" fmla="*/ 62 w 67"/>
                <a:gd name="T47" fmla="*/ 116 h 146"/>
                <a:gd name="T48" fmla="*/ 28 w 67"/>
                <a:gd name="T49" fmla="*/ 116 h 146"/>
                <a:gd name="T50" fmla="*/ 28 w 67"/>
                <a:gd name="T51" fmla="*/ 100 h 146"/>
                <a:gd name="T52" fmla="*/ 62 w 67"/>
                <a:gd name="T53" fmla="*/ 100 h 146"/>
                <a:gd name="T54" fmla="*/ 67 w 67"/>
                <a:gd name="T55" fmla="*/ 96 h 146"/>
                <a:gd name="T56" fmla="*/ 62 w 67"/>
                <a:gd name="T57" fmla="*/ 91 h 146"/>
                <a:gd name="T58" fmla="*/ 28 w 67"/>
                <a:gd name="T59" fmla="*/ 91 h 146"/>
                <a:gd name="T60" fmla="*/ 28 w 67"/>
                <a:gd name="T61" fmla="*/ 74 h 146"/>
                <a:gd name="T62" fmla="*/ 62 w 67"/>
                <a:gd name="T63" fmla="*/ 74 h 146"/>
                <a:gd name="T64" fmla="*/ 67 w 67"/>
                <a:gd name="T65" fmla="*/ 70 h 146"/>
                <a:gd name="T66" fmla="*/ 62 w 67"/>
                <a:gd name="T67" fmla="*/ 65 h 146"/>
                <a:gd name="T68" fmla="*/ 28 w 67"/>
                <a:gd name="T69" fmla="*/ 65 h 146"/>
                <a:gd name="T70" fmla="*/ 28 w 67"/>
                <a:gd name="T71" fmla="*/ 54 h 146"/>
                <a:gd name="T72" fmla="*/ 62 w 67"/>
                <a:gd name="T73" fmla="*/ 54 h 146"/>
                <a:gd name="T74" fmla="*/ 67 w 67"/>
                <a:gd name="T75" fmla="*/ 49 h 146"/>
                <a:gd name="T76" fmla="*/ 62 w 67"/>
                <a:gd name="T77" fmla="*/ 44 h 146"/>
                <a:gd name="T78" fmla="*/ 28 w 67"/>
                <a:gd name="T79" fmla="*/ 44 h 146"/>
                <a:gd name="T80" fmla="*/ 28 w 67"/>
                <a:gd name="T81" fmla="*/ 32 h 146"/>
                <a:gd name="T82" fmla="*/ 62 w 67"/>
                <a:gd name="T83" fmla="*/ 32 h 1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7" h="146">
                  <a:moveTo>
                    <a:pt x="62" y="32"/>
                  </a:moveTo>
                  <a:cubicBezTo>
                    <a:pt x="65" y="32"/>
                    <a:pt x="67" y="29"/>
                    <a:pt x="67" y="27"/>
                  </a:cubicBezTo>
                  <a:cubicBezTo>
                    <a:pt x="67" y="24"/>
                    <a:pt x="64" y="22"/>
                    <a:pt x="62" y="22"/>
                  </a:cubicBezTo>
                  <a:cubicBezTo>
                    <a:pt x="28" y="22"/>
                    <a:pt x="28" y="22"/>
                    <a:pt x="28" y="22"/>
                  </a:cubicBezTo>
                  <a:cubicBezTo>
                    <a:pt x="28" y="10"/>
                    <a:pt x="28" y="10"/>
                    <a:pt x="28" y="10"/>
                  </a:cubicBezTo>
                  <a:cubicBezTo>
                    <a:pt x="62" y="9"/>
                    <a:pt x="62" y="9"/>
                    <a:pt x="62" y="9"/>
                  </a:cubicBezTo>
                  <a:cubicBezTo>
                    <a:pt x="64" y="9"/>
                    <a:pt x="67" y="7"/>
                    <a:pt x="67" y="5"/>
                  </a:cubicBezTo>
                  <a:cubicBezTo>
                    <a:pt x="67" y="2"/>
                    <a:pt x="64" y="0"/>
                    <a:pt x="62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5" y="0"/>
                    <a:pt x="15" y="0"/>
                    <a:pt x="14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8" y="1"/>
                    <a:pt x="4" y="5"/>
                  </a:cubicBezTo>
                  <a:cubicBezTo>
                    <a:pt x="0" y="10"/>
                    <a:pt x="0" y="17"/>
                    <a:pt x="0" y="17"/>
                  </a:cubicBezTo>
                  <a:cubicBezTo>
                    <a:pt x="0" y="121"/>
                    <a:pt x="0" y="121"/>
                    <a:pt x="0" y="121"/>
                  </a:cubicBezTo>
                  <a:cubicBezTo>
                    <a:pt x="0" y="121"/>
                    <a:pt x="0" y="134"/>
                    <a:pt x="3" y="138"/>
                  </a:cubicBezTo>
                  <a:cubicBezTo>
                    <a:pt x="9" y="146"/>
                    <a:pt x="15" y="146"/>
                    <a:pt x="15" y="146"/>
                  </a:cubicBezTo>
                  <a:cubicBezTo>
                    <a:pt x="62" y="146"/>
                    <a:pt x="62" y="146"/>
                    <a:pt x="62" y="146"/>
                  </a:cubicBezTo>
                  <a:cubicBezTo>
                    <a:pt x="65" y="146"/>
                    <a:pt x="67" y="144"/>
                    <a:pt x="67" y="142"/>
                  </a:cubicBezTo>
                  <a:cubicBezTo>
                    <a:pt x="67" y="139"/>
                    <a:pt x="65" y="137"/>
                    <a:pt x="62" y="137"/>
                  </a:cubicBezTo>
                  <a:cubicBezTo>
                    <a:pt x="28" y="137"/>
                    <a:pt x="28" y="137"/>
                    <a:pt x="28" y="137"/>
                  </a:cubicBezTo>
                  <a:cubicBezTo>
                    <a:pt x="28" y="126"/>
                    <a:pt x="28" y="126"/>
                    <a:pt x="28" y="126"/>
                  </a:cubicBezTo>
                  <a:cubicBezTo>
                    <a:pt x="62" y="125"/>
                    <a:pt x="62" y="125"/>
                    <a:pt x="62" y="125"/>
                  </a:cubicBezTo>
                  <a:cubicBezTo>
                    <a:pt x="65" y="125"/>
                    <a:pt x="67" y="123"/>
                    <a:pt x="67" y="121"/>
                  </a:cubicBezTo>
                  <a:cubicBezTo>
                    <a:pt x="67" y="118"/>
                    <a:pt x="65" y="116"/>
                    <a:pt x="62" y="116"/>
                  </a:cubicBezTo>
                  <a:cubicBezTo>
                    <a:pt x="28" y="116"/>
                    <a:pt x="28" y="116"/>
                    <a:pt x="28" y="116"/>
                  </a:cubicBezTo>
                  <a:cubicBezTo>
                    <a:pt x="28" y="100"/>
                    <a:pt x="28" y="100"/>
                    <a:pt x="28" y="100"/>
                  </a:cubicBezTo>
                  <a:cubicBezTo>
                    <a:pt x="62" y="100"/>
                    <a:pt x="62" y="100"/>
                    <a:pt x="62" y="100"/>
                  </a:cubicBezTo>
                  <a:cubicBezTo>
                    <a:pt x="65" y="100"/>
                    <a:pt x="67" y="98"/>
                    <a:pt x="67" y="96"/>
                  </a:cubicBezTo>
                  <a:cubicBezTo>
                    <a:pt x="67" y="93"/>
                    <a:pt x="65" y="91"/>
                    <a:pt x="62" y="91"/>
                  </a:cubicBezTo>
                  <a:cubicBezTo>
                    <a:pt x="28" y="91"/>
                    <a:pt x="28" y="91"/>
                    <a:pt x="28" y="91"/>
                  </a:cubicBezTo>
                  <a:cubicBezTo>
                    <a:pt x="28" y="74"/>
                    <a:pt x="28" y="74"/>
                    <a:pt x="28" y="74"/>
                  </a:cubicBezTo>
                  <a:cubicBezTo>
                    <a:pt x="62" y="74"/>
                    <a:pt x="62" y="74"/>
                    <a:pt x="62" y="74"/>
                  </a:cubicBezTo>
                  <a:cubicBezTo>
                    <a:pt x="65" y="74"/>
                    <a:pt x="67" y="72"/>
                    <a:pt x="67" y="70"/>
                  </a:cubicBezTo>
                  <a:cubicBezTo>
                    <a:pt x="67" y="67"/>
                    <a:pt x="65" y="65"/>
                    <a:pt x="62" y="65"/>
                  </a:cubicBezTo>
                  <a:cubicBezTo>
                    <a:pt x="28" y="65"/>
                    <a:pt x="28" y="65"/>
                    <a:pt x="28" y="65"/>
                  </a:cubicBezTo>
                  <a:cubicBezTo>
                    <a:pt x="28" y="54"/>
                    <a:pt x="28" y="54"/>
                    <a:pt x="28" y="54"/>
                  </a:cubicBezTo>
                  <a:cubicBezTo>
                    <a:pt x="62" y="54"/>
                    <a:pt x="62" y="54"/>
                    <a:pt x="62" y="54"/>
                  </a:cubicBezTo>
                  <a:cubicBezTo>
                    <a:pt x="65" y="54"/>
                    <a:pt x="67" y="52"/>
                    <a:pt x="67" y="49"/>
                  </a:cubicBezTo>
                  <a:cubicBezTo>
                    <a:pt x="67" y="46"/>
                    <a:pt x="65" y="44"/>
                    <a:pt x="62" y="44"/>
                  </a:cubicBezTo>
                  <a:cubicBezTo>
                    <a:pt x="28" y="44"/>
                    <a:pt x="28" y="44"/>
                    <a:pt x="28" y="44"/>
                  </a:cubicBezTo>
                  <a:cubicBezTo>
                    <a:pt x="28" y="32"/>
                    <a:pt x="28" y="32"/>
                    <a:pt x="28" y="32"/>
                  </a:cubicBezTo>
                  <a:lnTo>
                    <a:pt x="62" y="32"/>
                  </a:lnTo>
                  <a:close/>
                </a:path>
              </a:pathLst>
            </a:custGeom>
            <a:solidFill>
              <a:srgbClr val="6A39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9" name="Freeform 21"/>
            <p:cNvSpPr>
              <a:spLocks noEditPoints="1"/>
            </p:cNvSpPr>
            <p:nvPr/>
          </p:nvSpPr>
          <p:spPr bwMode="auto">
            <a:xfrm>
              <a:off x="2791" y="4565"/>
              <a:ext cx="238" cy="293"/>
            </a:xfrm>
            <a:custGeom>
              <a:avLst/>
              <a:gdLst>
                <a:gd name="T0" fmla="*/ 90 w 118"/>
                <a:gd name="T1" fmla="*/ 90 h 145"/>
                <a:gd name="T2" fmla="*/ 74 w 118"/>
                <a:gd name="T3" fmla="*/ 96 h 145"/>
                <a:gd name="T4" fmla="*/ 75 w 118"/>
                <a:gd name="T5" fmla="*/ 90 h 145"/>
                <a:gd name="T6" fmla="*/ 75 w 118"/>
                <a:gd name="T7" fmla="*/ 67 h 145"/>
                <a:gd name="T8" fmla="*/ 74 w 118"/>
                <a:gd name="T9" fmla="*/ 62 h 145"/>
                <a:gd name="T10" fmla="*/ 98 w 118"/>
                <a:gd name="T11" fmla="*/ 28 h 145"/>
                <a:gd name="T12" fmla="*/ 93 w 118"/>
                <a:gd name="T13" fmla="*/ 2 h 145"/>
                <a:gd name="T14" fmla="*/ 85 w 118"/>
                <a:gd name="T15" fmla="*/ 10 h 145"/>
                <a:gd name="T16" fmla="*/ 61 w 118"/>
                <a:gd name="T17" fmla="*/ 52 h 145"/>
                <a:gd name="T18" fmla="*/ 60 w 118"/>
                <a:gd name="T19" fmla="*/ 52 h 145"/>
                <a:gd name="T20" fmla="*/ 57 w 118"/>
                <a:gd name="T21" fmla="*/ 52 h 145"/>
                <a:gd name="T22" fmla="*/ 32 w 118"/>
                <a:gd name="T23" fmla="*/ 10 h 145"/>
                <a:gd name="T24" fmla="*/ 25 w 118"/>
                <a:gd name="T25" fmla="*/ 2 h 145"/>
                <a:gd name="T26" fmla="*/ 19 w 118"/>
                <a:gd name="T27" fmla="*/ 28 h 145"/>
                <a:gd name="T28" fmla="*/ 41 w 118"/>
                <a:gd name="T29" fmla="*/ 61 h 145"/>
                <a:gd name="T30" fmla="*/ 40 w 118"/>
                <a:gd name="T31" fmla="*/ 67 h 145"/>
                <a:gd name="T32" fmla="*/ 40 w 118"/>
                <a:gd name="T33" fmla="*/ 90 h 145"/>
                <a:gd name="T34" fmla="*/ 40 w 118"/>
                <a:gd name="T35" fmla="*/ 94 h 145"/>
                <a:gd name="T36" fmla="*/ 27 w 118"/>
                <a:gd name="T37" fmla="*/ 91 h 145"/>
                <a:gd name="T38" fmla="*/ 0 w 118"/>
                <a:gd name="T39" fmla="*/ 118 h 145"/>
                <a:gd name="T40" fmla="*/ 27 w 118"/>
                <a:gd name="T41" fmla="*/ 145 h 145"/>
                <a:gd name="T42" fmla="*/ 55 w 118"/>
                <a:gd name="T43" fmla="*/ 118 h 145"/>
                <a:gd name="T44" fmla="*/ 51 w 118"/>
                <a:gd name="T45" fmla="*/ 104 h 145"/>
                <a:gd name="T46" fmla="*/ 54 w 118"/>
                <a:gd name="T47" fmla="*/ 104 h 145"/>
                <a:gd name="T48" fmla="*/ 61 w 118"/>
                <a:gd name="T49" fmla="*/ 104 h 145"/>
                <a:gd name="T50" fmla="*/ 68 w 118"/>
                <a:gd name="T51" fmla="*/ 102 h 145"/>
                <a:gd name="T52" fmla="*/ 63 w 118"/>
                <a:gd name="T53" fmla="*/ 118 h 145"/>
                <a:gd name="T54" fmla="*/ 90 w 118"/>
                <a:gd name="T55" fmla="*/ 145 h 145"/>
                <a:gd name="T56" fmla="*/ 118 w 118"/>
                <a:gd name="T57" fmla="*/ 118 h 145"/>
                <a:gd name="T58" fmla="*/ 90 w 118"/>
                <a:gd name="T59" fmla="*/ 90 h 145"/>
                <a:gd name="T60" fmla="*/ 27 w 118"/>
                <a:gd name="T61" fmla="*/ 132 h 145"/>
                <a:gd name="T62" fmla="*/ 13 w 118"/>
                <a:gd name="T63" fmla="*/ 118 h 145"/>
                <a:gd name="T64" fmla="*/ 27 w 118"/>
                <a:gd name="T65" fmla="*/ 104 h 145"/>
                <a:gd name="T66" fmla="*/ 42 w 118"/>
                <a:gd name="T67" fmla="*/ 118 h 145"/>
                <a:gd name="T68" fmla="*/ 27 w 118"/>
                <a:gd name="T69" fmla="*/ 132 h 145"/>
                <a:gd name="T70" fmla="*/ 64 w 118"/>
                <a:gd name="T71" fmla="*/ 82 h 145"/>
                <a:gd name="T72" fmla="*/ 59 w 118"/>
                <a:gd name="T73" fmla="*/ 88 h 145"/>
                <a:gd name="T74" fmla="*/ 56 w 118"/>
                <a:gd name="T75" fmla="*/ 88 h 145"/>
                <a:gd name="T76" fmla="*/ 51 w 118"/>
                <a:gd name="T77" fmla="*/ 82 h 145"/>
                <a:gd name="T78" fmla="*/ 51 w 118"/>
                <a:gd name="T79" fmla="*/ 74 h 145"/>
                <a:gd name="T80" fmla="*/ 56 w 118"/>
                <a:gd name="T81" fmla="*/ 69 h 145"/>
                <a:gd name="T82" fmla="*/ 59 w 118"/>
                <a:gd name="T83" fmla="*/ 69 h 145"/>
                <a:gd name="T84" fmla="*/ 64 w 118"/>
                <a:gd name="T85" fmla="*/ 74 h 145"/>
                <a:gd name="T86" fmla="*/ 64 w 118"/>
                <a:gd name="T87" fmla="*/ 82 h 145"/>
                <a:gd name="T88" fmla="*/ 90 w 118"/>
                <a:gd name="T89" fmla="*/ 132 h 145"/>
                <a:gd name="T90" fmla="*/ 76 w 118"/>
                <a:gd name="T91" fmla="*/ 118 h 145"/>
                <a:gd name="T92" fmla="*/ 90 w 118"/>
                <a:gd name="T93" fmla="*/ 103 h 145"/>
                <a:gd name="T94" fmla="*/ 105 w 118"/>
                <a:gd name="T95" fmla="*/ 118 h 145"/>
                <a:gd name="T96" fmla="*/ 90 w 118"/>
                <a:gd name="T97" fmla="*/ 132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18" h="145">
                  <a:moveTo>
                    <a:pt x="90" y="90"/>
                  </a:moveTo>
                  <a:cubicBezTo>
                    <a:pt x="84" y="91"/>
                    <a:pt x="78" y="93"/>
                    <a:pt x="74" y="96"/>
                  </a:cubicBezTo>
                  <a:cubicBezTo>
                    <a:pt x="75" y="94"/>
                    <a:pt x="75" y="92"/>
                    <a:pt x="75" y="90"/>
                  </a:cubicBezTo>
                  <a:cubicBezTo>
                    <a:pt x="75" y="67"/>
                    <a:pt x="75" y="67"/>
                    <a:pt x="75" y="67"/>
                  </a:cubicBezTo>
                  <a:cubicBezTo>
                    <a:pt x="75" y="65"/>
                    <a:pt x="75" y="64"/>
                    <a:pt x="74" y="62"/>
                  </a:cubicBezTo>
                  <a:cubicBezTo>
                    <a:pt x="81" y="56"/>
                    <a:pt x="95" y="42"/>
                    <a:pt x="98" y="28"/>
                  </a:cubicBezTo>
                  <a:cubicBezTo>
                    <a:pt x="102" y="13"/>
                    <a:pt x="96" y="3"/>
                    <a:pt x="93" y="2"/>
                  </a:cubicBezTo>
                  <a:cubicBezTo>
                    <a:pt x="89" y="0"/>
                    <a:pt x="85" y="10"/>
                    <a:pt x="85" y="10"/>
                  </a:cubicBezTo>
                  <a:cubicBezTo>
                    <a:pt x="61" y="52"/>
                    <a:pt x="61" y="52"/>
                    <a:pt x="61" y="52"/>
                  </a:cubicBezTo>
                  <a:cubicBezTo>
                    <a:pt x="61" y="52"/>
                    <a:pt x="60" y="52"/>
                    <a:pt x="60" y="52"/>
                  </a:cubicBezTo>
                  <a:cubicBezTo>
                    <a:pt x="57" y="52"/>
                    <a:pt x="57" y="52"/>
                    <a:pt x="57" y="52"/>
                  </a:cubicBezTo>
                  <a:cubicBezTo>
                    <a:pt x="32" y="10"/>
                    <a:pt x="32" y="10"/>
                    <a:pt x="32" y="10"/>
                  </a:cubicBezTo>
                  <a:cubicBezTo>
                    <a:pt x="32" y="10"/>
                    <a:pt x="28" y="0"/>
                    <a:pt x="25" y="2"/>
                  </a:cubicBezTo>
                  <a:cubicBezTo>
                    <a:pt x="21" y="3"/>
                    <a:pt x="15" y="13"/>
                    <a:pt x="19" y="28"/>
                  </a:cubicBezTo>
                  <a:cubicBezTo>
                    <a:pt x="23" y="41"/>
                    <a:pt x="34" y="54"/>
                    <a:pt x="41" y="61"/>
                  </a:cubicBezTo>
                  <a:cubicBezTo>
                    <a:pt x="40" y="63"/>
                    <a:pt x="40" y="65"/>
                    <a:pt x="40" y="67"/>
                  </a:cubicBezTo>
                  <a:cubicBezTo>
                    <a:pt x="40" y="90"/>
                    <a:pt x="40" y="90"/>
                    <a:pt x="40" y="90"/>
                  </a:cubicBezTo>
                  <a:cubicBezTo>
                    <a:pt x="40" y="91"/>
                    <a:pt x="40" y="93"/>
                    <a:pt x="40" y="94"/>
                  </a:cubicBezTo>
                  <a:cubicBezTo>
                    <a:pt x="37" y="92"/>
                    <a:pt x="32" y="91"/>
                    <a:pt x="27" y="91"/>
                  </a:cubicBezTo>
                  <a:cubicBezTo>
                    <a:pt x="12" y="91"/>
                    <a:pt x="0" y="103"/>
                    <a:pt x="0" y="118"/>
                  </a:cubicBezTo>
                  <a:cubicBezTo>
                    <a:pt x="0" y="133"/>
                    <a:pt x="12" y="145"/>
                    <a:pt x="27" y="145"/>
                  </a:cubicBezTo>
                  <a:cubicBezTo>
                    <a:pt x="43" y="145"/>
                    <a:pt x="55" y="133"/>
                    <a:pt x="55" y="118"/>
                  </a:cubicBezTo>
                  <a:cubicBezTo>
                    <a:pt x="55" y="113"/>
                    <a:pt x="53" y="108"/>
                    <a:pt x="51" y="104"/>
                  </a:cubicBezTo>
                  <a:cubicBezTo>
                    <a:pt x="52" y="104"/>
                    <a:pt x="53" y="104"/>
                    <a:pt x="54" y="104"/>
                  </a:cubicBezTo>
                  <a:cubicBezTo>
                    <a:pt x="61" y="104"/>
                    <a:pt x="61" y="104"/>
                    <a:pt x="61" y="104"/>
                  </a:cubicBezTo>
                  <a:cubicBezTo>
                    <a:pt x="63" y="104"/>
                    <a:pt x="65" y="104"/>
                    <a:pt x="68" y="102"/>
                  </a:cubicBezTo>
                  <a:cubicBezTo>
                    <a:pt x="65" y="107"/>
                    <a:pt x="63" y="112"/>
                    <a:pt x="63" y="118"/>
                  </a:cubicBezTo>
                  <a:cubicBezTo>
                    <a:pt x="63" y="133"/>
                    <a:pt x="75" y="145"/>
                    <a:pt x="90" y="145"/>
                  </a:cubicBezTo>
                  <a:cubicBezTo>
                    <a:pt x="105" y="145"/>
                    <a:pt x="118" y="133"/>
                    <a:pt x="118" y="118"/>
                  </a:cubicBezTo>
                  <a:cubicBezTo>
                    <a:pt x="118" y="103"/>
                    <a:pt x="105" y="90"/>
                    <a:pt x="90" y="90"/>
                  </a:cubicBezTo>
                  <a:close/>
                  <a:moveTo>
                    <a:pt x="27" y="132"/>
                  </a:moveTo>
                  <a:cubicBezTo>
                    <a:pt x="19" y="132"/>
                    <a:pt x="13" y="126"/>
                    <a:pt x="13" y="118"/>
                  </a:cubicBezTo>
                  <a:cubicBezTo>
                    <a:pt x="13" y="110"/>
                    <a:pt x="19" y="104"/>
                    <a:pt x="27" y="104"/>
                  </a:cubicBezTo>
                  <a:cubicBezTo>
                    <a:pt x="35" y="104"/>
                    <a:pt x="42" y="110"/>
                    <a:pt x="42" y="118"/>
                  </a:cubicBezTo>
                  <a:cubicBezTo>
                    <a:pt x="42" y="126"/>
                    <a:pt x="35" y="132"/>
                    <a:pt x="27" y="132"/>
                  </a:cubicBezTo>
                  <a:close/>
                  <a:moveTo>
                    <a:pt x="64" y="82"/>
                  </a:moveTo>
                  <a:cubicBezTo>
                    <a:pt x="64" y="85"/>
                    <a:pt x="61" y="88"/>
                    <a:pt x="59" y="88"/>
                  </a:cubicBezTo>
                  <a:cubicBezTo>
                    <a:pt x="56" y="88"/>
                    <a:pt x="56" y="88"/>
                    <a:pt x="56" y="88"/>
                  </a:cubicBezTo>
                  <a:cubicBezTo>
                    <a:pt x="54" y="88"/>
                    <a:pt x="51" y="85"/>
                    <a:pt x="51" y="82"/>
                  </a:cubicBezTo>
                  <a:cubicBezTo>
                    <a:pt x="51" y="74"/>
                    <a:pt x="51" y="74"/>
                    <a:pt x="51" y="74"/>
                  </a:cubicBezTo>
                  <a:cubicBezTo>
                    <a:pt x="51" y="72"/>
                    <a:pt x="53" y="69"/>
                    <a:pt x="56" y="69"/>
                  </a:cubicBezTo>
                  <a:cubicBezTo>
                    <a:pt x="59" y="69"/>
                    <a:pt x="59" y="69"/>
                    <a:pt x="59" y="69"/>
                  </a:cubicBezTo>
                  <a:cubicBezTo>
                    <a:pt x="61" y="69"/>
                    <a:pt x="64" y="72"/>
                    <a:pt x="64" y="74"/>
                  </a:cubicBezTo>
                  <a:lnTo>
                    <a:pt x="64" y="82"/>
                  </a:lnTo>
                  <a:close/>
                  <a:moveTo>
                    <a:pt x="90" y="132"/>
                  </a:moveTo>
                  <a:cubicBezTo>
                    <a:pt x="82" y="132"/>
                    <a:pt x="76" y="126"/>
                    <a:pt x="76" y="118"/>
                  </a:cubicBezTo>
                  <a:cubicBezTo>
                    <a:pt x="76" y="110"/>
                    <a:pt x="82" y="103"/>
                    <a:pt x="90" y="103"/>
                  </a:cubicBezTo>
                  <a:cubicBezTo>
                    <a:pt x="98" y="103"/>
                    <a:pt x="105" y="110"/>
                    <a:pt x="105" y="118"/>
                  </a:cubicBezTo>
                  <a:cubicBezTo>
                    <a:pt x="105" y="126"/>
                    <a:pt x="98" y="132"/>
                    <a:pt x="90" y="132"/>
                  </a:cubicBezTo>
                  <a:close/>
                </a:path>
              </a:pathLst>
            </a:custGeom>
            <a:solidFill>
              <a:srgbClr val="6A39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50" name="Group 24"/>
          <p:cNvGrpSpPr>
            <a:grpSpLocks noChangeAspect="1"/>
          </p:cNvGrpSpPr>
          <p:nvPr/>
        </p:nvGrpSpPr>
        <p:grpSpPr bwMode="auto">
          <a:xfrm>
            <a:off x="5700712" y="7072312"/>
            <a:ext cx="1531938" cy="1274763"/>
            <a:chOff x="3584" y="4422"/>
            <a:chExt cx="965" cy="803"/>
          </a:xfrm>
        </p:grpSpPr>
        <p:sp>
          <p:nvSpPr>
            <p:cNvPr id="52" name="AutoShape 23"/>
            <p:cNvSpPr>
              <a:spLocks noChangeAspect="1" noChangeArrowheads="1" noTextEdit="1"/>
            </p:cNvSpPr>
            <p:nvPr/>
          </p:nvSpPr>
          <p:spPr bwMode="auto">
            <a:xfrm>
              <a:off x="3584" y="4422"/>
              <a:ext cx="965" cy="80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3" name="Freeform 25"/>
            <p:cNvSpPr>
              <a:spLocks/>
            </p:cNvSpPr>
            <p:nvPr/>
          </p:nvSpPr>
          <p:spPr bwMode="auto">
            <a:xfrm>
              <a:off x="3594" y="4434"/>
              <a:ext cx="941" cy="781"/>
            </a:xfrm>
            <a:custGeom>
              <a:avLst/>
              <a:gdLst>
                <a:gd name="T0" fmla="*/ 0 w 941"/>
                <a:gd name="T1" fmla="*/ 151 h 781"/>
                <a:gd name="T2" fmla="*/ 455 w 941"/>
                <a:gd name="T3" fmla="*/ 0 h 781"/>
                <a:gd name="T4" fmla="*/ 941 w 941"/>
                <a:gd name="T5" fmla="*/ 151 h 781"/>
                <a:gd name="T6" fmla="*/ 941 w 941"/>
                <a:gd name="T7" fmla="*/ 781 h 781"/>
                <a:gd name="T8" fmla="*/ 0 w 941"/>
                <a:gd name="T9" fmla="*/ 781 h 781"/>
                <a:gd name="T10" fmla="*/ 0 w 941"/>
                <a:gd name="T11" fmla="*/ 151 h 7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41" h="781">
                  <a:moveTo>
                    <a:pt x="0" y="151"/>
                  </a:moveTo>
                  <a:lnTo>
                    <a:pt x="455" y="0"/>
                  </a:lnTo>
                  <a:lnTo>
                    <a:pt x="941" y="151"/>
                  </a:lnTo>
                  <a:lnTo>
                    <a:pt x="941" y="781"/>
                  </a:lnTo>
                  <a:lnTo>
                    <a:pt x="0" y="781"/>
                  </a:lnTo>
                  <a:lnTo>
                    <a:pt x="0" y="15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4" name="Freeform 26"/>
            <p:cNvSpPr>
              <a:spLocks/>
            </p:cNvSpPr>
            <p:nvPr/>
          </p:nvSpPr>
          <p:spPr bwMode="auto">
            <a:xfrm>
              <a:off x="3594" y="4434"/>
              <a:ext cx="941" cy="781"/>
            </a:xfrm>
            <a:custGeom>
              <a:avLst/>
              <a:gdLst>
                <a:gd name="T0" fmla="*/ 0 w 941"/>
                <a:gd name="T1" fmla="*/ 151 h 781"/>
                <a:gd name="T2" fmla="*/ 455 w 941"/>
                <a:gd name="T3" fmla="*/ 0 h 781"/>
                <a:gd name="T4" fmla="*/ 941 w 941"/>
                <a:gd name="T5" fmla="*/ 151 h 781"/>
                <a:gd name="T6" fmla="*/ 941 w 941"/>
                <a:gd name="T7" fmla="*/ 781 h 781"/>
                <a:gd name="T8" fmla="*/ 0 w 941"/>
                <a:gd name="T9" fmla="*/ 781 h 781"/>
                <a:gd name="T10" fmla="*/ 0 w 941"/>
                <a:gd name="T11" fmla="*/ 151 h 7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41" h="781">
                  <a:moveTo>
                    <a:pt x="0" y="151"/>
                  </a:moveTo>
                  <a:lnTo>
                    <a:pt x="455" y="0"/>
                  </a:lnTo>
                  <a:lnTo>
                    <a:pt x="941" y="151"/>
                  </a:lnTo>
                  <a:lnTo>
                    <a:pt x="941" y="781"/>
                  </a:lnTo>
                  <a:lnTo>
                    <a:pt x="0" y="781"/>
                  </a:lnTo>
                  <a:lnTo>
                    <a:pt x="0" y="151"/>
                  </a:lnTo>
                  <a:close/>
                </a:path>
              </a:pathLst>
            </a:custGeom>
            <a:noFill/>
            <a:ln w="38100" cap="flat">
              <a:solidFill>
                <a:srgbClr val="6A390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5" name="Freeform 27"/>
            <p:cNvSpPr>
              <a:spLocks/>
            </p:cNvSpPr>
            <p:nvPr/>
          </p:nvSpPr>
          <p:spPr bwMode="auto">
            <a:xfrm>
              <a:off x="3999" y="4538"/>
              <a:ext cx="172" cy="173"/>
            </a:xfrm>
            <a:custGeom>
              <a:avLst/>
              <a:gdLst>
                <a:gd name="T0" fmla="*/ 89 w 89"/>
                <a:gd name="T1" fmla="*/ 30 h 89"/>
                <a:gd name="T2" fmla="*/ 74 w 89"/>
                <a:gd name="T3" fmla="*/ 15 h 89"/>
                <a:gd name="T4" fmla="*/ 68 w 89"/>
                <a:gd name="T5" fmla="*/ 16 h 89"/>
                <a:gd name="T6" fmla="*/ 68 w 89"/>
                <a:gd name="T7" fmla="*/ 15 h 89"/>
                <a:gd name="T8" fmla="*/ 53 w 89"/>
                <a:gd name="T9" fmla="*/ 0 h 89"/>
                <a:gd name="T10" fmla="*/ 38 w 89"/>
                <a:gd name="T11" fmla="*/ 15 h 89"/>
                <a:gd name="T12" fmla="*/ 39 w 89"/>
                <a:gd name="T13" fmla="*/ 20 h 89"/>
                <a:gd name="T14" fmla="*/ 38 w 89"/>
                <a:gd name="T15" fmla="*/ 32 h 89"/>
                <a:gd name="T16" fmla="*/ 0 w 89"/>
                <a:gd name="T17" fmla="*/ 85 h 89"/>
                <a:gd name="T18" fmla="*/ 21 w 89"/>
                <a:gd name="T19" fmla="*/ 88 h 89"/>
                <a:gd name="T20" fmla="*/ 44 w 89"/>
                <a:gd name="T21" fmla="*/ 87 h 89"/>
                <a:gd name="T22" fmla="*/ 59 w 89"/>
                <a:gd name="T23" fmla="*/ 60 h 89"/>
                <a:gd name="T24" fmla="*/ 78 w 89"/>
                <a:gd name="T25" fmla="*/ 44 h 89"/>
                <a:gd name="T26" fmla="*/ 79 w 89"/>
                <a:gd name="T27" fmla="*/ 44 h 89"/>
                <a:gd name="T28" fmla="*/ 84 w 89"/>
                <a:gd name="T29" fmla="*/ 41 h 89"/>
                <a:gd name="T30" fmla="*/ 85 w 89"/>
                <a:gd name="T31" fmla="*/ 41 h 89"/>
                <a:gd name="T32" fmla="*/ 85 w 89"/>
                <a:gd name="T33" fmla="*/ 41 h 89"/>
                <a:gd name="T34" fmla="*/ 89 w 89"/>
                <a:gd name="T35" fmla="*/ 30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9" h="89">
                  <a:moveTo>
                    <a:pt x="89" y="30"/>
                  </a:moveTo>
                  <a:cubicBezTo>
                    <a:pt x="89" y="21"/>
                    <a:pt x="83" y="15"/>
                    <a:pt x="74" y="15"/>
                  </a:cubicBezTo>
                  <a:cubicBezTo>
                    <a:pt x="72" y="15"/>
                    <a:pt x="70" y="15"/>
                    <a:pt x="68" y="16"/>
                  </a:cubicBezTo>
                  <a:cubicBezTo>
                    <a:pt x="68" y="16"/>
                    <a:pt x="68" y="15"/>
                    <a:pt x="68" y="15"/>
                  </a:cubicBezTo>
                  <a:cubicBezTo>
                    <a:pt x="68" y="6"/>
                    <a:pt x="61" y="0"/>
                    <a:pt x="53" y="0"/>
                  </a:cubicBezTo>
                  <a:cubicBezTo>
                    <a:pt x="45" y="0"/>
                    <a:pt x="38" y="6"/>
                    <a:pt x="38" y="15"/>
                  </a:cubicBezTo>
                  <a:cubicBezTo>
                    <a:pt x="38" y="17"/>
                    <a:pt x="38" y="18"/>
                    <a:pt x="39" y="20"/>
                  </a:cubicBezTo>
                  <a:cubicBezTo>
                    <a:pt x="39" y="23"/>
                    <a:pt x="40" y="28"/>
                    <a:pt x="38" y="32"/>
                  </a:cubicBezTo>
                  <a:cubicBezTo>
                    <a:pt x="36" y="40"/>
                    <a:pt x="0" y="85"/>
                    <a:pt x="0" y="85"/>
                  </a:cubicBezTo>
                  <a:cubicBezTo>
                    <a:pt x="0" y="85"/>
                    <a:pt x="2" y="87"/>
                    <a:pt x="21" y="88"/>
                  </a:cubicBezTo>
                  <a:cubicBezTo>
                    <a:pt x="39" y="89"/>
                    <a:pt x="44" y="87"/>
                    <a:pt x="44" y="87"/>
                  </a:cubicBezTo>
                  <a:cubicBezTo>
                    <a:pt x="44" y="87"/>
                    <a:pt x="53" y="69"/>
                    <a:pt x="59" y="60"/>
                  </a:cubicBezTo>
                  <a:cubicBezTo>
                    <a:pt x="65" y="51"/>
                    <a:pt x="74" y="47"/>
                    <a:pt x="78" y="44"/>
                  </a:cubicBezTo>
                  <a:cubicBezTo>
                    <a:pt x="79" y="44"/>
                    <a:pt x="79" y="44"/>
                    <a:pt x="79" y="44"/>
                  </a:cubicBezTo>
                  <a:cubicBezTo>
                    <a:pt x="81" y="43"/>
                    <a:pt x="83" y="42"/>
                    <a:pt x="84" y="41"/>
                  </a:cubicBezTo>
                  <a:cubicBezTo>
                    <a:pt x="84" y="41"/>
                    <a:pt x="85" y="41"/>
                    <a:pt x="85" y="41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8" y="38"/>
                    <a:pt x="89" y="34"/>
                    <a:pt x="89" y="30"/>
                  </a:cubicBezTo>
                  <a:close/>
                </a:path>
              </a:pathLst>
            </a:custGeom>
            <a:solidFill>
              <a:srgbClr val="6A39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6" name="Freeform 28"/>
            <p:cNvSpPr>
              <a:spLocks/>
            </p:cNvSpPr>
            <p:nvPr/>
          </p:nvSpPr>
          <p:spPr bwMode="auto">
            <a:xfrm>
              <a:off x="3892" y="4684"/>
              <a:ext cx="306" cy="155"/>
            </a:xfrm>
            <a:custGeom>
              <a:avLst/>
              <a:gdLst>
                <a:gd name="T0" fmla="*/ 25 w 158"/>
                <a:gd name="T1" fmla="*/ 3 h 80"/>
                <a:gd name="T2" fmla="*/ 79 w 158"/>
                <a:gd name="T3" fmla="*/ 16 h 80"/>
                <a:gd name="T4" fmla="*/ 139 w 158"/>
                <a:gd name="T5" fmla="*/ 3 h 80"/>
                <a:gd name="T6" fmla="*/ 144 w 158"/>
                <a:gd name="T7" fmla="*/ 8 h 80"/>
                <a:gd name="T8" fmla="*/ 158 w 158"/>
                <a:gd name="T9" fmla="*/ 51 h 80"/>
                <a:gd name="T10" fmla="*/ 156 w 158"/>
                <a:gd name="T11" fmla="*/ 58 h 80"/>
                <a:gd name="T12" fmla="*/ 77 w 158"/>
                <a:gd name="T13" fmla="*/ 79 h 80"/>
                <a:gd name="T14" fmla="*/ 1 w 158"/>
                <a:gd name="T15" fmla="*/ 58 h 80"/>
                <a:gd name="T16" fmla="*/ 16 w 158"/>
                <a:gd name="T17" fmla="*/ 6 h 80"/>
                <a:gd name="T18" fmla="*/ 25 w 158"/>
                <a:gd name="T19" fmla="*/ 3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8" h="80">
                  <a:moveTo>
                    <a:pt x="25" y="3"/>
                  </a:moveTo>
                  <a:cubicBezTo>
                    <a:pt x="25" y="3"/>
                    <a:pt x="46" y="15"/>
                    <a:pt x="79" y="16"/>
                  </a:cubicBezTo>
                  <a:cubicBezTo>
                    <a:pt x="112" y="18"/>
                    <a:pt x="139" y="3"/>
                    <a:pt x="139" y="3"/>
                  </a:cubicBezTo>
                  <a:cubicBezTo>
                    <a:pt x="139" y="3"/>
                    <a:pt x="142" y="1"/>
                    <a:pt x="144" y="8"/>
                  </a:cubicBezTo>
                  <a:cubicBezTo>
                    <a:pt x="147" y="14"/>
                    <a:pt x="158" y="51"/>
                    <a:pt x="158" y="51"/>
                  </a:cubicBezTo>
                  <a:cubicBezTo>
                    <a:pt x="158" y="51"/>
                    <a:pt x="158" y="56"/>
                    <a:pt x="156" y="58"/>
                  </a:cubicBezTo>
                  <a:cubicBezTo>
                    <a:pt x="153" y="60"/>
                    <a:pt x="131" y="80"/>
                    <a:pt x="77" y="79"/>
                  </a:cubicBezTo>
                  <a:cubicBezTo>
                    <a:pt x="24" y="78"/>
                    <a:pt x="0" y="63"/>
                    <a:pt x="1" y="58"/>
                  </a:cubicBezTo>
                  <a:cubicBezTo>
                    <a:pt x="2" y="53"/>
                    <a:pt x="16" y="6"/>
                    <a:pt x="16" y="6"/>
                  </a:cubicBezTo>
                  <a:cubicBezTo>
                    <a:pt x="16" y="6"/>
                    <a:pt x="19" y="0"/>
                    <a:pt x="25" y="3"/>
                  </a:cubicBezTo>
                  <a:close/>
                </a:path>
              </a:pathLst>
            </a:custGeom>
            <a:solidFill>
              <a:srgbClr val="6A39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7" name="Freeform 29"/>
            <p:cNvSpPr>
              <a:spLocks/>
            </p:cNvSpPr>
            <p:nvPr/>
          </p:nvSpPr>
          <p:spPr bwMode="auto">
            <a:xfrm>
              <a:off x="3937" y="4651"/>
              <a:ext cx="95" cy="50"/>
            </a:xfrm>
            <a:custGeom>
              <a:avLst/>
              <a:gdLst>
                <a:gd name="T0" fmla="*/ 49 w 49"/>
                <a:gd name="T1" fmla="*/ 0 h 26"/>
                <a:gd name="T2" fmla="*/ 28 w 49"/>
                <a:gd name="T3" fmla="*/ 26 h 26"/>
                <a:gd name="T4" fmla="*/ 15 w 49"/>
                <a:gd name="T5" fmla="*/ 22 h 26"/>
                <a:gd name="T6" fmla="*/ 5 w 49"/>
                <a:gd name="T7" fmla="*/ 16 h 26"/>
                <a:gd name="T8" fmla="*/ 12 w 49"/>
                <a:gd name="T9" fmla="*/ 6 h 26"/>
                <a:gd name="T10" fmla="*/ 49 w 49"/>
                <a:gd name="T11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9" h="26">
                  <a:moveTo>
                    <a:pt x="49" y="0"/>
                  </a:moveTo>
                  <a:cubicBezTo>
                    <a:pt x="28" y="26"/>
                    <a:pt x="28" y="26"/>
                    <a:pt x="28" y="26"/>
                  </a:cubicBezTo>
                  <a:cubicBezTo>
                    <a:pt x="28" y="26"/>
                    <a:pt x="22" y="25"/>
                    <a:pt x="15" y="22"/>
                  </a:cubicBezTo>
                  <a:cubicBezTo>
                    <a:pt x="8" y="18"/>
                    <a:pt x="5" y="16"/>
                    <a:pt x="5" y="16"/>
                  </a:cubicBezTo>
                  <a:cubicBezTo>
                    <a:pt x="5" y="16"/>
                    <a:pt x="0" y="11"/>
                    <a:pt x="12" y="6"/>
                  </a:cubicBezTo>
                  <a:cubicBezTo>
                    <a:pt x="24" y="2"/>
                    <a:pt x="49" y="0"/>
                    <a:pt x="49" y="0"/>
                  </a:cubicBezTo>
                  <a:close/>
                </a:path>
              </a:pathLst>
            </a:custGeom>
            <a:solidFill>
              <a:srgbClr val="6A39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8" name="Freeform 30"/>
            <p:cNvSpPr>
              <a:spLocks/>
            </p:cNvSpPr>
            <p:nvPr/>
          </p:nvSpPr>
          <p:spPr bwMode="auto">
            <a:xfrm>
              <a:off x="4092" y="4661"/>
              <a:ext cx="67" cy="44"/>
            </a:xfrm>
            <a:custGeom>
              <a:avLst/>
              <a:gdLst>
                <a:gd name="T0" fmla="*/ 13 w 35"/>
                <a:gd name="T1" fmla="*/ 0 h 23"/>
                <a:gd name="T2" fmla="*/ 0 w 35"/>
                <a:gd name="T3" fmla="*/ 23 h 23"/>
                <a:gd name="T4" fmla="*/ 22 w 35"/>
                <a:gd name="T5" fmla="*/ 17 h 23"/>
                <a:gd name="T6" fmla="*/ 35 w 35"/>
                <a:gd name="T7" fmla="*/ 11 h 23"/>
                <a:gd name="T8" fmla="*/ 13 w 35"/>
                <a:gd name="T9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" h="23">
                  <a:moveTo>
                    <a:pt x="13" y="0"/>
                  </a:moveTo>
                  <a:cubicBezTo>
                    <a:pt x="0" y="23"/>
                    <a:pt x="0" y="23"/>
                    <a:pt x="0" y="23"/>
                  </a:cubicBezTo>
                  <a:cubicBezTo>
                    <a:pt x="0" y="23"/>
                    <a:pt x="13" y="21"/>
                    <a:pt x="22" y="17"/>
                  </a:cubicBezTo>
                  <a:cubicBezTo>
                    <a:pt x="31" y="14"/>
                    <a:pt x="35" y="13"/>
                    <a:pt x="35" y="11"/>
                  </a:cubicBezTo>
                  <a:cubicBezTo>
                    <a:pt x="35" y="9"/>
                    <a:pt x="27" y="4"/>
                    <a:pt x="13" y="0"/>
                  </a:cubicBezTo>
                  <a:close/>
                </a:path>
              </a:pathLst>
            </a:custGeom>
            <a:solidFill>
              <a:srgbClr val="6A39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59" name="Group 34"/>
          <p:cNvGrpSpPr>
            <a:grpSpLocks noChangeAspect="1"/>
          </p:cNvGrpSpPr>
          <p:nvPr/>
        </p:nvGrpSpPr>
        <p:grpSpPr bwMode="auto">
          <a:xfrm>
            <a:off x="2238375" y="7072313"/>
            <a:ext cx="1535113" cy="1276913"/>
            <a:chOff x="1410" y="4455"/>
            <a:chExt cx="981" cy="816"/>
          </a:xfrm>
        </p:grpSpPr>
        <p:sp>
          <p:nvSpPr>
            <p:cNvPr id="60" name="AutoShape 33"/>
            <p:cNvSpPr>
              <a:spLocks noChangeAspect="1" noChangeArrowheads="1" noTextEdit="1"/>
            </p:cNvSpPr>
            <p:nvPr/>
          </p:nvSpPr>
          <p:spPr bwMode="auto">
            <a:xfrm>
              <a:off x="1410" y="4455"/>
              <a:ext cx="981" cy="81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1" name="Freeform 35"/>
            <p:cNvSpPr>
              <a:spLocks/>
            </p:cNvSpPr>
            <p:nvPr/>
          </p:nvSpPr>
          <p:spPr bwMode="auto">
            <a:xfrm>
              <a:off x="1420" y="4467"/>
              <a:ext cx="957" cy="794"/>
            </a:xfrm>
            <a:custGeom>
              <a:avLst/>
              <a:gdLst>
                <a:gd name="T0" fmla="*/ 0 w 957"/>
                <a:gd name="T1" fmla="*/ 153 h 794"/>
                <a:gd name="T2" fmla="*/ 463 w 957"/>
                <a:gd name="T3" fmla="*/ 0 h 794"/>
                <a:gd name="T4" fmla="*/ 957 w 957"/>
                <a:gd name="T5" fmla="*/ 153 h 794"/>
                <a:gd name="T6" fmla="*/ 957 w 957"/>
                <a:gd name="T7" fmla="*/ 794 h 794"/>
                <a:gd name="T8" fmla="*/ 0 w 957"/>
                <a:gd name="T9" fmla="*/ 794 h 794"/>
                <a:gd name="T10" fmla="*/ 0 w 957"/>
                <a:gd name="T11" fmla="*/ 153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57" h="794">
                  <a:moveTo>
                    <a:pt x="0" y="153"/>
                  </a:moveTo>
                  <a:lnTo>
                    <a:pt x="463" y="0"/>
                  </a:lnTo>
                  <a:lnTo>
                    <a:pt x="957" y="153"/>
                  </a:lnTo>
                  <a:lnTo>
                    <a:pt x="957" y="794"/>
                  </a:lnTo>
                  <a:lnTo>
                    <a:pt x="0" y="794"/>
                  </a:lnTo>
                  <a:lnTo>
                    <a:pt x="0" y="15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2" name="Freeform 36"/>
            <p:cNvSpPr>
              <a:spLocks/>
            </p:cNvSpPr>
            <p:nvPr/>
          </p:nvSpPr>
          <p:spPr bwMode="auto">
            <a:xfrm>
              <a:off x="1420" y="4467"/>
              <a:ext cx="957" cy="794"/>
            </a:xfrm>
            <a:custGeom>
              <a:avLst/>
              <a:gdLst>
                <a:gd name="T0" fmla="*/ 0 w 957"/>
                <a:gd name="T1" fmla="*/ 153 h 794"/>
                <a:gd name="T2" fmla="*/ 463 w 957"/>
                <a:gd name="T3" fmla="*/ 0 h 794"/>
                <a:gd name="T4" fmla="*/ 957 w 957"/>
                <a:gd name="T5" fmla="*/ 153 h 794"/>
                <a:gd name="T6" fmla="*/ 957 w 957"/>
                <a:gd name="T7" fmla="*/ 794 h 794"/>
                <a:gd name="T8" fmla="*/ 0 w 957"/>
                <a:gd name="T9" fmla="*/ 794 h 794"/>
                <a:gd name="T10" fmla="*/ 0 w 957"/>
                <a:gd name="T11" fmla="*/ 153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57" h="794">
                  <a:moveTo>
                    <a:pt x="0" y="153"/>
                  </a:moveTo>
                  <a:lnTo>
                    <a:pt x="463" y="0"/>
                  </a:lnTo>
                  <a:lnTo>
                    <a:pt x="957" y="153"/>
                  </a:lnTo>
                  <a:lnTo>
                    <a:pt x="957" y="794"/>
                  </a:lnTo>
                  <a:lnTo>
                    <a:pt x="0" y="794"/>
                  </a:lnTo>
                  <a:lnTo>
                    <a:pt x="0" y="153"/>
                  </a:lnTo>
                  <a:close/>
                </a:path>
              </a:pathLst>
            </a:custGeom>
            <a:noFill/>
            <a:ln w="38100" cap="flat">
              <a:solidFill>
                <a:srgbClr val="6A390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3" name="Freeform 37"/>
            <p:cNvSpPr>
              <a:spLocks/>
            </p:cNvSpPr>
            <p:nvPr/>
          </p:nvSpPr>
          <p:spPr bwMode="auto">
            <a:xfrm>
              <a:off x="1692" y="4619"/>
              <a:ext cx="386" cy="287"/>
            </a:xfrm>
            <a:custGeom>
              <a:avLst/>
              <a:gdLst>
                <a:gd name="T0" fmla="*/ 191 w 196"/>
                <a:gd name="T1" fmla="*/ 136 h 146"/>
                <a:gd name="T2" fmla="*/ 183 w 196"/>
                <a:gd name="T3" fmla="*/ 136 h 146"/>
                <a:gd name="T4" fmla="*/ 183 w 196"/>
                <a:gd name="T5" fmla="*/ 78 h 146"/>
                <a:gd name="T6" fmla="*/ 185 w 196"/>
                <a:gd name="T7" fmla="*/ 78 h 146"/>
                <a:gd name="T8" fmla="*/ 190 w 196"/>
                <a:gd name="T9" fmla="*/ 73 h 146"/>
                <a:gd name="T10" fmla="*/ 185 w 196"/>
                <a:gd name="T11" fmla="*/ 68 h 146"/>
                <a:gd name="T12" fmla="*/ 178 w 196"/>
                <a:gd name="T13" fmla="*/ 68 h 146"/>
                <a:gd name="T14" fmla="*/ 178 w 196"/>
                <a:gd name="T15" fmla="*/ 52 h 146"/>
                <a:gd name="T16" fmla="*/ 143 w 196"/>
                <a:gd name="T17" fmla="*/ 52 h 146"/>
                <a:gd name="T18" fmla="*/ 143 w 196"/>
                <a:gd name="T19" fmla="*/ 12 h 146"/>
                <a:gd name="T20" fmla="*/ 147 w 196"/>
                <a:gd name="T21" fmla="*/ 12 h 146"/>
                <a:gd name="T22" fmla="*/ 153 w 196"/>
                <a:gd name="T23" fmla="*/ 6 h 146"/>
                <a:gd name="T24" fmla="*/ 147 w 196"/>
                <a:gd name="T25" fmla="*/ 0 h 146"/>
                <a:gd name="T26" fmla="*/ 15 w 196"/>
                <a:gd name="T27" fmla="*/ 0 h 146"/>
                <a:gd name="T28" fmla="*/ 9 w 196"/>
                <a:gd name="T29" fmla="*/ 6 h 146"/>
                <a:gd name="T30" fmla="*/ 15 w 196"/>
                <a:gd name="T31" fmla="*/ 13 h 146"/>
                <a:gd name="T32" fmla="*/ 18 w 196"/>
                <a:gd name="T33" fmla="*/ 13 h 146"/>
                <a:gd name="T34" fmla="*/ 18 w 196"/>
                <a:gd name="T35" fmla="*/ 68 h 146"/>
                <a:gd name="T36" fmla="*/ 14 w 196"/>
                <a:gd name="T37" fmla="*/ 68 h 146"/>
                <a:gd name="T38" fmla="*/ 9 w 196"/>
                <a:gd name="T39" fmla="*/ 73 h 146"/>
                <a:gd name="T40" fmla="*/ 14 w 196"/>
                <a:gd name="T41" fmla="*/ 78 h 146"/>
                <a:gd name="T42" fmla="*/ 18 w 196"/>
                <a:gd name="T43" fmla="*/ 78 h 146"/>
                <a:gd name="T44" fmla="*/ 18 w 196"/>
                <a:gd name="T45" fmla="*/ 137 h 146"/>
                <a:gd name="T46" fmla="*/ 5 w 196"/>
                <a:gd name="T47" fmla="*/ 137 h 146"/>
                <a:gd name="T48" fmla="*/ 0 w 196"/>
                <a:gd name="T49" fmla="*/ 141 h 146"/>
                <a:gd name="T50" fmla="*/ 5 w 196"/>
                <a:gd name="T51" fmla="*/ 146 h 146"/>
                <a:gd name="T52" fmla="*/ 191 w 196"/>
                <a:gd name="T53" fmla="*/ 146 h 146"/>
                <a:gd name="T54" fmla="*/ 196 w 196"/>
                <a:gd name="T55" fmla="*/ 141 h 146"/>
                <a:gd name="T56" fmla="*/ 191 w 196"/>
                <a:gd name="T57" fmla="*/ 136 h 1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96" h="146">
                  <a:moveTo>
                    <a:pt x="191" y="136"/>
                  </a:moveTo>
                  <a:cubicBezTo>
                    <a:pt x="183" y="136"/>
                    <a:pt x="183" y="136"/>
                    <a:pt x="183" y="136"/>
                  </a:cubicBezTo>
                  <a:cubicBezTo>
                    <a:pt x="183" y="78"/>
                    <a:pt x="183" y="78"/>
                    <a:pt x="183" y="78"/>
                  </a:cubicBezTo>
                  <a:cubicBezTo>
                    <a:pt x="185" y="78"/>
                    <a:pt x="185" y="78"/>
                    <a:pt x="185" y="78"/>
                  </a:cubicBezTo>
                  <a:cubicBezTo>
                    <a:pt x="188" y="78"/>
                    <a:pt x="190" y="76"/>
                    <a:pt x="190" y="73"/>
                  </a:cubicBezTo>
                  <a:cubicBezTo>
                    <a:pt x="190" y="70"/>
                    <a:pt x="188" y="68"/>
                    <a:pt x="185" y="68"/>
                  </a:cubicBezTo>
                  <a:cubicBezTo>
                    <a:pt x="178" y="68"/>
                    <a:pt x="178" y="68"/>
                    <a:pt x="178" y="68"/>
                  </a:cubicBezTo>
                  <a:cubicBezTo>
                    <a:pt x="178" y="52"/>
                    <a:pt x="178" y="52"/>
                    <a:pt x="178" y="52"/>
                  </a:cubicBezTo>
                  <a:cubicBezTo>
                    <a:pt x="143" y="52"/>
                    <a:pt x="143" y="52"/>
                    <a:pt x="143" y="52"/>
                  </a:cubicBezTo>
                  <a:cubicBezTo>
                    <a:pt x="143" y="12"/>
                    <a:pt x="143" y="12"/>
                    <a:pt x="143" y="12"/>
                  </a:cubicBezTo>
                  <a:cubicBezTo>
                    <a:pt x="147" y="12"/>
                    <a:pt x="147" y="12"/>
                    <a:pt x="147" y="12"/>
                  </a:cubicBezTo>
                  <a:cubicBezTo>
                    <a:pt x="150" y="12"/>
                    <a:pt x="153" y="10"/>
                    <a:pt x="153" y="6"/>
                  </a:cubicBezTo>
                  <a:cubicBezTo>
                    <a:pt x="153" y="3"/>
                    <a:pt x="150" y="0"/>
                    <a:pt x="147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2" y="0"/>
                    <a:pt x="9" y="3"/>
                    <a:pt x="9" y="6"/>
                  </a:cubicBezTo>
                  <a:cubicBezTo>
                    <a:pt x="9" y="10"/>
                    <a:pt x="12" y="13"/>
                    <a:pt x="15" y="13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8" y="68"/>
                    <a:pt x="18" y="68"/>
                    <a:pt x="18" y="68"/>
                  </a:cubicBezTo>
                  <a:cubicBezTo>
                    <a:pt x="14" y="68"/>
                    <a:pt x="14" y="68"/>
                    <a:pt x="14" y="68"/>
                  </a:cubicBezTo>
                  <a:cubicBezTo>
                    <a:pt x="11" y="68"/>
                    <a:pt x="9" y="71"/>
                    <a:pt x="9" y="73"/>
                  </a:cubicBezTo>
                  <a:cubicBezTo>
                    <a:pt x="9" y="76"/>
                    <a:pt x="11" y="78"/>
                    <a:pt x="14" y="78"/>
                  </a:cubicBezTo>
                  <a:cubicBezTo>
                    <a:pt x="18" y="78"/>
                    <a:pt x="18" y="78"/>
                    <a:pt x="18" y="78"/>
                  </a:cubicBezTo>
                  <a:cubicBezTo>
                    <a:pt x="18" y="137"/>
                    <a:pt x="18" y="137"/>
                    <a:pt x="18" y="137"/>
                  </a:cubicBezTo>
                  <a:cubicBezTo>
                    <a:pt x="5" y="137"/>
                    <a:pt x="5" y="137"/>
                    <a:pt x="5" y="137"/>
                  </a:cubicBezTo>
                  <a:cubicBezTo>
                    <a:pt x="2" y="137"/>
                    <a:pt x="0" y="139"/>
                    <a:pt x="0" y="141"/>
                  </a:cubicBezTo>
                  <a:cubicBezTo>
                    <a:pt x="0" y="144"/>
                    <a:pt x="2" y="146"/>
                    <a:pt x="5" y="146"/>
                  </a:cubicBezTo>
                  <a:cubicBezTo>
                    <a:pt x="191" y="146"/>
                    <a:pt x="191" y="146"/>
                    <a:pt x="191" y="146"/>
                  </a:cubicBezTo>
                  <a:cubicBezTo>
                    <a:pt x="194" y="146"/>
                    <a:pt x="196" y="144"/>
                    <a:pt x="196" y="141"/>
                  </a:cubicBezTo>
                  <a:cubicBezTo>
                    <a:pt x="196" y="138"/>
                    <a:pt x="194" y="136"/>
                    <a:pt x="191" y="136"/>
                  </a:cubicBezTo>
                  <a:close/>
                </a:path>
              </a:pathLst>
            </a:custGeom>
            <a:solidFill>
              <a:srgbClr val="6A39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096" name="Rectangle 38"/>
            <p:cNvSpPr>
              <a:spLocks noChangeArrowheads="1"/>
            </p:cNvSpPr>
            <p:nvPr/>
          </p:nvSpPr>
          <p:spPr bwMode="auto">
            <a:xfrm>
              <a:off x="1759" y="4818"/>
              <a:ext cx="23" cy="31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097" name="Rectangle 39"/>
            <p:cNvSpPr>
              <a:spLocks noChangeArrowheads="1"/>
            </p:cNvSpPr>
            <p:nvPr/>
          </p:nvSpPr>
          <p:spPr bwMode="auto">
            <a:xfrm>
              <a:off x="1796" y="4818"/>
              <a:ext cx="24" cy="31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11" name="Rectangle 40"/>
            <p:cNvSpPr>
              <a:spLocks noChangeArrowheads="1"/>
            </p:cNvSpPr>
            <p:nvPr/>
          </p:nvSpPr>
          <p:spPr bwMode="auto">
            <a:xfrm>
              <a:off x="1855" y="4818"/>
              <a:ext cx="24" cy="31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12" name="Rectangle 41"/>
            <p:cNvSpPr>
              <a:spLocks noChangeArrowheads="1"/>
            </p:cNvSpPr>
            <p:nvPr/>
          </p:nvSpPr>
          <p:spPr bwMode="auto">
            <a:xfrm>
              <a:off x="1893" y="4818"/>
              <a:ext cx="23" cy="31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13" name="Freeform 42"/>
            <p:cNvSpPr>
              <a:spLocks/>
            </p:cNvSpPr>
            <p:nvPr/>
          </p:nvSpPr>
          <p:spPr bwMode="auto">
            <a:xfrm>
              <a:off x="1964" y="4816"/>
              <a:ext cx="23" cy="33"/>
            </a:xfrm>
            <a:custGeom>
              <a:avLst/>
              <a:gdLst>
                <a:gd name="T0" fmla="*/ 23 w 23"/>
                <a:gd name="T1" fmla="*/ 33 h 33"/>
                <a:gd name="T2" fmla="*/ 0 w 23"/>
                <a:gd name="T3" fmla="*/ 33 h 33"/>
                <a:gd name="T4" fmla="*/ 0 w 23"/>
                <a:gd name="T5" fmla="*/ 2 h 33"/>
                <a:gd name="T6" fmla="*/ 23 w 23"/>
                <a:gd name="T7" fmla="*/ 0 h 33"/>
                <a:gd name="T8" fmla="*/ 23 w 23"/>
                <a:gd name="T9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" h="33">
                  <a:moveTo>
                    <a:pt x="23" y="33"/>
                  </a:moveTo>
                  <a:lnTo>
                    <a:pt x="0" y="33"/>
                  </a:lnTo>
                  <a:lnTo>
                    <a:pt x="0" y="2"/>
                  </a:lnTo>
                  <a:lnTo>
                    <a:pt x="23" y="0"/>
                  </a:lnTo>
                  <a:lnTo>
                    <a:pt x="23" y="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14" name="Rectangle 43"/>
            <p:cNvSpPr>
              <a:spLocks noChangeArrowheads="1"/>
            </p:cNvSpPr>
            <p:nvPr/>
          </p:nvSpPr>
          <p:spPr bwMode="auto">
            <a:xfrm>
              <a:off x="2001" y="4816"/>
              <a:ext cx="24" cy="3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15" name="Freeform 44"/>
            <p:cNvSpPr>
              <a:spLocks/>
            </p:cNvSpPr>
            <p:nvPr/>
          </p:nvSpPr>
          <p:spPr bwMode="auto">
            <a:xfrm>
              <a:off x="1761" y="4674"/>
              <a:ext cx="61" cy="71"/>
            </a:xfrm>
            <a:custGeom>
              <a:avLst/>
              <a:gdLst>
                <a:gd name="T0" fmla="*/ 31 w 31"/>
                <a:gd name="T1" fmla="*/ 32 h 36"/>
                <a:gd name="T2" fmla="*/ 30 w 31"/>
                <a:gd name="T3" fmla="*/ 34 h 36"/>
                <a:gd name="T4" fmla="*/ 27 w 31"/>
                <a:gd name="T5" fmla="*/ 36 h 36"/>
                <a:gd name="T6" fmla="*/ 11 w 31"/>
                <a:gd name="T7" fmla="*/ 36 h 36"/>
                <a:gd name="T8" fmla="*/ 3 w 31"/>
                <a:gd name="T9" fmla="*/ 35 h 36"/>
                <a:gd name="T10" fmla="*/ 0 w 31"/>
                <a:gd name="T11" fmla="*/ 32 h 36"/>
                <a:gd name="T12" fmla="*/ 5 w 31"/>
                <a:gd name="T13" fmla="*/ 25 h 36"/>
                <a:gd name="T14" fmla="*/ 18 w 31"/>
                <a:gd name="T15" fmla="*/ 16 h 36"/>
                <a:gd name="T16" fmla="*/ 22 w 31"/>
                <a:gd name="T17" fmla="*/ 10 h 36"/>
                <a:gd name="T18" fmla="*/ 21 w 31"/>
                <a:gd name="T19" fmla="*/ 8 h 36"/>
                <a:gd name="T20" fmla="*/ 15 w 31"/>
                <a:gd name="T21" fmla="*/ 7 h 36"/>
                <a:gd name="T22" fmla="*/ 6 w 31"/>
                <a:gd name="T23" fmla="*/ 11 h 36"/>
                <a:gd name="T24" fmla="*/ 3 w 31"/>
                <a:gd name="T25" fmla="*/ 13 h 36"/>
                <a:gd name="T26" fmla="*/ 1 w 31"/>
                <a:gd name="T27" fmla="*/ 12 h 36"/>
                <a:gd name="T28" fmla="*/ 0 w 31"/>
                <a:gd name="T29" fmla="*/ 9 h 36"/>
                <a:gd name="T30" fmla="*/ 0 w 31"/>
                <a:gd name="T31" fmla="*/ 8 h 36"/>
                <a:gd name="T32" fmla="*/ 6 w 31"/>
                <a:gd name="T33" fmla="*/ 2 h 36"/>
                <a:gd name="T34" fmla="*/ 15 w 31"/>
                <a:gd name="T35" fmla="*/ 0 h 36"/>
                <a:gd name="T36" fmla="*/ 25 w 31"/>
                <a:gd name="T37" fmla="*/ 3 h 36"/>
                <a:gd name="T38" fmla="*/ 29 w 31"/>
                <a:gd name="T39" fmla="*/ 11 h 36"/>
                <a:gd name="T40" fmla="*/ 26 w 31"/>
                <a:gd name="T41" fmla="*/ 17 h 36"/>
                <a:gd name="T42" fmla="*/ 19 w 31"/>
                <a:gd name="T43" fmla="*/ 23 h 36"/>
                <a:gd name="T44" fmla="*/ 10 w 31"/>
                <a:gd name="T45" fmla="*/ 29 h 36"/>
                <a:gd name="T46" fmla="*/ 27 w 31"/>
                <a:gd name="T47" fmla="*/ 29 h 36"/>
                <a:gd name="T48" fmla="*/ 30 w 31"/>
                <a:gd name="T49" fmla="*/ 30 h 36"/>
                <a:gd name="T50" fmla="*/ 31 w 31"/>
                <a:gd name="T51" fmla="*/ 3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1" h="36">
                  <a:moveTo>
                    <a:pt x="31" y="32"/>
                  </a:moveTo>
                  <a:cubicBezTo>
                    <a:pt x="31" y="33"/>
                    <a:pt x="30" y="34"/>
                    <a:pt x="30" y="34"/>
                  </a:cubicBezTo>
                  <a:cubicBezTo>
                    <a:pt x="29" y="35"/>
                    <a:pt x="28" y="36"/>
                    <a:pt x="27" y="36"/>
                  </a:cubicBezTo>
                  <a:cubicBezTo>
                    <a:pt x="11" y="36"/>
                    <a:pt x="11" y="36"/>
                    <a:pt x="11" y="36"/>
                  </a:cubicBezTo>
                  <a:cubicBezTo>
                    <a:pt x="6" y="36"/>
                    <a:pt x="4" y="35"/>
                    <a:pt x="3" y="35"/>
                  </a:cubicBezTo>
                  <a:cubicBezTo>
                    <a:pt x="1" y="35"/>
                    <a:pt x="0" y="34"/>
                    <a:pt x="0" y="32"/>
                  </a:cubicBezTo>
                  <a:cubicBezTo>
                    <a:pt x="0" y="30"/>
                    <a:pt x="2" y="27"/>
                    <a:pt x="5" y="25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21" y="14"/>
                    <a:pt x="22" y="12"/>
                    <a:pt x="22" y="10"/>
                  </a:cubicBezTo>
                  <a:cubicBezTo>
                    <a:pt x="22" y="10"/>
                    <a:pt x="22" y="9"/>
                    <a:pt x="21" y="8"/>
                  </a:cubicBezTo>
                  <a:cubicBezTo>
                    <a:pt x="20" y="7"/>
                    <a:pt x="18" y="7"/>
                    <a:pt x="15" y="7"/>
                  </a:cubicBezTo>
                  <a:cubicBezTo>
                    <a:pt x="11" y="7"/>
                    <a:pt x="8" y="8"/>
                    <a:pt x="6" y="11"/>
                  </a:cubicBezTo>
                  <a:cubicBezTo>
                    <a:pt x="5" y="12"/>
                    <a:pt x="4" y="13"/>
                    <a:pt x="3" y="13"/>
                  </a:cubicBezTo>
                  <a:cubicBezTo>
                    <a:pt x="2" y="13"/>
                    <a:pt x="1" y="13"/>
                    <a:pt x="1" y="12"/>
                  </a:cubicBezTo>
                  <a:cubicBezTo>
                    <a:pt x="0" y="11"/>
                    <a:pt x="0" y="10"/>
                    <a:pt x="0" y="9"/>
                  </a:cubicBezTo>
                  <a:cubicBezTo>
                    <a:pt x="0" y="9"/>
                    <a:pt x="0" y="8"/>
                    <a:pt x="0" y="8"/>
                  </a:cubicBezTo>
                  <a:cubicBezTo>
                    <a:pt x="2" y="5"/>
                    <a:pt x="4" y="4"/>
                    <a:pt x="6" y="2"/>
                  </a:cubicBezTo>
                  <a:cubicBezTo>
                    <a:pt x="9" y="1"/>
                    <a:pt x="12" y="0"/>
                    <a:pt x="15" y="0"/>
                  </a:cubicBezTo>
                  <a:cubicBezTo>
                    <a:pt x="19" y="0"/>
                    <a:pt x="23" y="1"/>
                    <a:pt x="25" y="3"/>
                  </a:cubicBezTo>
                  <a:cubicBezTo>
                    <a:pt x="28" y="5"/>
                    <a:pt x="29" y="7"/>
                    <a:pt x="29" y="11"/>
                  </a:cubicBezTo>
                  <a:cubicBezTo>
                    <a:pt x="29" y="13"/>
                    <a:pt x="28" y="15"/>
                    <a:pt x="26" y="17"/>
                  </a:cubicBezTo>
                  <a:cubicBezTo>
                    <a:pt x="25" y="19"/>
                    <a:pt x="23" y="21"/>
                    <a:pt x="19" y="23"/>
                  </a:cubicBezTo>
                  <a:cubicBezTo>
                    <a:pt x="16" y="25"/>
                    <a:pt x="13" y="27"/>
                    <a:pt x="10" y="29"/>
                  </a:cubicBezTo>
                  <a:cubicBezTo>
                    <a:pt x="27" y="29"/>
                    <a:pt x="27" y="29"/>
                    <a:pt x="27" y="29"/>
                  </a:cubicBezTo>
                  <a:cubicBezTo>
                    <a:pt x="28" y="29"/>
                    <a:pt x="29" y="29"/>
                    <a:pt x="30" y="30"/>
                  </a:cubicBezTo>
                  <a:cubicBezTo>
                    <a:pt x="30" y="31"/>
                    <a:pt x="31" y="31"/>
                    <a:pt x="31" y="3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16" name="Freeform 45"/>
            <p:cNvSpPr>
              <a:spLocks noEditPoints="1"/>
            </p:cNvSpPr>
            <p:nvPr/>
          </p:nvSpPr>
          <p:spPr bwMode="auto">
            <a:xfrm>
              <a:off x="1822" y="4674"/>
              <a:ext cx="65" cy="71"/>
            </a:xfrm>
            <a:custGeom>
              <a:avLst/>
              <a:gdLst>
                <a:gd name="T0" fmla="*/ 33 w 33"/>
                <a:gd name="T1" fmla="*/ 27 h 36"/>
                <a:gd name="T2" fmla="*/ 32 w 33"/>
                <a:gd name="T3" fmla="*/ 29 h 36"/>
                <a:gd name="T4" fmla="*/ 30 w 33"/>
                <a:gd name="T5" fmla="*/ 30 h 36"/>
                <a:gd name="T6" fmla="*/ 27 w 33"/>
                <a:gd name="T7" fmla="*/ 30 h 36"/>
                <a:gd name="T8" fmla="*/ 27 w 33"/>
                <a:gd name="T9" fmla="*/ 33 h 36"/>
                <a:gd name="T10" fmla="*/ 24 w 33"/>
                <a:gd name="T11" fmla="*/ 36 h 36"/>
                <a:gd name="T12" fmla="*/ 20 w 33"/>
                <a:gd name="T13" fmla="*/ 33 h 36"/>
                <a:gd name="T14" fmla="*/ 20 w 33"/>
                <a:gd name="T15" fmla="*/ 30 h 36"/>
                <a:gd name="T16" fmla="*/ 4 w 33"/>
                <a:gd name="T17" fmla="*/ 30 h 36"/>
                <a:gd name="T18" fmla="*/ 0 w 33"/>
                <a:gd name="T19" fmla="*/ 26 h 36"/>
                <a:gd name="T20" fmla="*/ 2 w 33"/>
                <a:gd name="T21" fmla="*/ 22 h 36"/>
                <a:gd name="T22" fmla="*/ 17 w 33"/>
                <a:gd name="T23" fmla="*/ 3 h 36"/>
                <a:gd name="T24" fmla="*/ 19 w 33"/>
                <a:gd name="T25" fmla="*/ 1 h 36"/>
                <a:gd name="T26" fmla="*/ 22 w 33"/>
                <a:gd name="T27" fmla="*/ 0 h 36"/>
                <a:gd name="T28" fmla="*/ 25 w 33"/>
                <a:gd name="T29" fmla="*/ 1 h 36"/>
                <a:gd name="T30" fmla="*/ 27 w 33"/>
                <a:gd name="T31" fmla="*/ 5 h 36"/>
                <a:gd name="T32" fmla="*/ 27 w 33"/>
                <a:gd name="T33" fmla="*/ 24 h 36"/>
                <a:gd name="T34" fmla="*/ 30 w 33"/>
                <a:gd name="T35" fmla="*/ 24 h 36"/>
                <a:gd name="T36" fmla="*/ 32 w 33"/>
                <a:gd name="T37" fmla="*/ 25 h 36"/>
                <a:gd name="T38" fmla="*/ 33 w 33"/>
                <a:gd name="T39" fmla="*/ 27 h 36"/>
                <a:gd name="T40" fmla="*/ 20 w 33"/>
                <a:gd name="T41" fmla="*/ 24 h 36"/>
                <a:gd name="T42" fmla="*/ 20 w 33"/>
                <a:gd name="T43" fmla="*/ 10 h 36"/>
                <a:gd name="T44" fmla="*/ 9 w 33"/>
                <a:gd name="T45" fmla="*/ 24 h 36"/>
                <a:gd name="T46" fmla="*/ 20 w 33"/>
                <a:gd name="T47" fmla="*/ 24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3" h="36">
                  <a:moveTo>
                    <a:pt x="33" y="27"/>
                  </a:moveTo>
                  <a:cubicBezTo>
                    <a:pt x="33" y="28"/>
                    <a:pt x="33" y="29"/>
                    <a:pt x="32" y="29"/>
                  </a:cubicBezTo>
                  <a:cubicBezTo>
                    <a:pt x="32" y="30"/>
                    <a:pt x="31" y="30"/>
                    <a:pt x="30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7" y="33"/>
                    <a:pt x="27" y="33"/>
                    <a:pt x="27" y="33"/>
                  </a:cubicBezTo>
                  <a:cubicBezTo>
                    <a:pt x="27" y="35"/>
                    <a:pt x="26" y="36"/>
                    <a:pt x="24" y="36"/>
                  </a:cubicBezTo>
                  <a:cubicBezTo>
                    <a:pt x="21" y="36"/>
                    <a:pt x="20" y="35"/>
                    <a:pt x="20" y="33"/>
                  </a:cubicBezTo>
                  <a:cubicBezTo>
                    <a:pt x="20" y="30"/>
                    <a:pt x="20" y="30"/>
                    <a:pt x="20" y="30"/>
                  </a:cubicBezTo>
                  <a:cubicBezTo>
                    <a:pt x="4" y="30"/>
                    <a:pt x="4" y="30"/>
                    <a:pt x="4" y="30"/>
                  </a:cubicBezTo>
                  <a:cubicBezTo>
                    <a:pt x="1" y="30"/>
                    <a:pt x="0" y="29"/>
                    <a:pt x="0" y="26"/>
                  </a:cubicBezTo>
                  <a:cubicBezTo>
                    <a:pt x="0" y="25"/>
                    <a:pt x="0" y="24"/>
                    <a:pt x="2" y="22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8" y="2"/>
                    <a:pt x="18" y="1"/>
                    <a:pt x="19" y="1"/>
                  </a:cubicBezTo>
                  <a:cubicBezTo>
                    <a:pt x="20" y="0"/>
                    <a:pt x="21" y="0"/>
                    <a:pt x="22" y="0"/>
                  </a:cubicBezTo>
                  <a:cubicBezTo>
                    <a:pt x="24" y="0"/>
                    <a:pt x="25" y="0"/>
                    <a:pt x="25" y="1"/>
                  </a:cubicBezTo>
                  <a:cubicBezTo>
                    <a:pt x="26" y="2"/>
                    <a:pt x="27" y="3"/>
                    <a:pt x="27" y="5"/>
                  </a:cubicBezTo>
                  <a:cubicBezTo>
                    <a:pt x="27" y="24"/>
                    <a:pt x="27" y="24"/>
                    <a:pt x="27" y="24"/>
                  </a:cubicBezTo>
                  <a:cubicBezTo>
                    <a:pt x="30" y="24"/>
                    <a:pt x="30" y="24"/>
                    <a:pt x="30" y="24"/>
                  </a:cubicBezTo>
                  <a:cubicBezTo>
                    <a:pt x="31" y="24"/>
                    <a:pt x="32" y="24"/>
                    <a:pt x="32" y="25"/>
                  </a:cubicBezTo>
                  <a:cubicBezTo>
                    <a:pt x="33" y="25"/>
                    <a:pt x="33" y="26"/>
                    <a:pt x="33" y="27"/>
                  </a:cubicBezTo>
                  <a:close/>
                  <a:moveTo>
                    <a:pt x="20" y="24"/>
                  </a:moveTo>
                  <a:cubicBezTo>
                    <a:pt x="20" y="10"/>
                    <a:pt x="20" y="10"/>
                    <a:pt x="20" y="10"/>
                  </a:cubicBezTo>
                  <a:cubicBezTo>
                    <a:pt x="9" y="24"/>
                    <a:pt x="9" y="24"/>
                    <a:pt x="9" y="24"/>
                  </a:cubicBezTo>
                  <a:lnTo>
                    <a:pt x="20" y="2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17" name="Freeform 46"/>
            <p:cNvSpPr>
              <a:spLocks/>
            </p:cNvSpPr>
            <p:nvPr/>
          </p:nvSpPr>
          <p:spPr bwMode="auto">
            <a:xfrm>
              <a:off x="1901" y="4674"/>
              <a:ext cx="53" cy="71"/>
            </a:xfrm>
            <a:custGeom>
              <a:avLst/>
              <a:gdLst>
                <a:gd name="T0" fmla="*/ 26 w 27"/>
                <a:gd name="T1" fmla="*/ 33 h 36"/>
                <a:gd name="T2" fmla="*/ 25 w 27"/>
                <a:gd name="T3" fmla="*/ 35 h 36"/>
                <a:gd name="T4" fmla="*/ 23 w 27"/>
                <a:gd name="T5" fmla="*/ 36 h 36"/>
                <a:gd name="T6" fmla="*/ 20 w 27"/>
                <a:gd name="T7" fmla="*/ 33 h 36"/>
                <a:gd name="T8" fmla="*/ 20 w 27"/>
                <a:gd name="T9" fmla="*/ 23 h 36"/>
                <a:gd name="T10" fmla="*/ 18 w 27"/>
                <a:gd name="T11" fmla="*/ 19 h 36"/>
                <a:gd name="T12" fmla="*/ 14 w 27"/>
                <a:gd name="T13" fmla="*/ 17 h 36"/>
                <a:gd name="T14" fmla="*/ 10 w 27"/>
                <a:gd name="T15" fmla="*/ 19 h 36"/>
                <a:gd name="T16" fmla="*/ 7 w 27"/>
                <a:gd name="T17" fmla="*/ 23 h 36"/>
                <a:gd name="T18" fmla="*/ 7 w 27"/>
                <a:gd name="T19" fmla="*/ 33 h 36"/>
                <a:gd name="T20" fmla="*/ 3 w 27"/>
                <a:gd name="T21" fmla="*/ 36 h 36"/>
                <a:gd name="T22" fmla="*/ 1 w 27"/>
                <a:gd name="T23" fmla="*/ 35 h 36"/>
                <a:gd name="T24" fmla="*/ 0 w 27"/>
                <a:gd name="T25" fmla="*/ 33 h 36"/>
                <a:gd name="T26" fmla="*/ 0 w 27"/>
                <a:gd name="T27" fmla="*/ 3 h 36"/>
                <a:gd name="T28" fmla="*/ 3 w 27"/>
                <a:gd name="T29" fmla="*/ 0 h 36"/>
                <a:gd name="T30" fmla="*/ 7 w 27"/>
                <a:gd name="T31" fmla="*/ 3 h 36"/>
                <a:gd name="T32" fmla="*/ 7 w 27"/>
                <a:gd name="T33" fmla="*/ 15 h 36"/>
                <a:gd name="T34" fmla="*/ 15 w 27"/>
                <a:gd name="T35" fmla="*/ 12 h 36"/>
                <a:gd name="T36" fmla="*/ 23 w 27"/>
                <a:gd name="T37" fmla="*/ 14 h 36"/>
                <a:gd name="T38" fmla="*/ 26 w 27"/>
                <a:gd name="T39" fmla="*/ 22 h 36"/>
                <a:gd name="T40" fmla="*/ 26 w 27"/>
                <a:gd name="T41" fmla="*/ 33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7" h="36">
                  <a:moveTo>
                    <a:pt x="26" y="33"/>
                  </a:moveTo>
                  <a:cubicBezTo>
                    <a:pt x="27" y="34"/>
                    <a:pt x="26" y="35"/>
                    <a:pt x="25" y="35"/>
                  </a:cubicBezTo>
                  <a:cubicBezTo>
                    <a:pt x="25" y="36"/>
                    <a:pt x="24" y="36"/>
                    <a:pt x="23" y="36"/>
                  </a:cubicBezTo>
                  <a:cubicBezTo>
                    <a:pt x="21" y="36"/>
                    <a:pt x="20" y="35"/>
                    <a:pt x="20" y="33"/>
                  </a:cubicBezTo>
                  <a:cubicBezTo>
                    <a:pt x="20" y="23"/>
                    <a:pt x="20" y="23"/>
                    <a:pt x="20" y="23"/>
                  </a:cubicBezTo>
                  <a:cubicBezTo>
                    <a:pt x="20" y="21"/>
                    <a:pt x="19" y="20"/>
                    <a:pt x="18" y="19"/>
                  </a:cubicBezTo>
                  <a:cubicBezTo>
                    <a:pt x="17" y="18"/>
                    <a:pt x="16" y="17"/>
                    <a:pt x="14" y="17"/>
                  </a:cubicBezTo>
                  <a:cubicBezTo>
                    <a:pt x="13" y="17"/>
                    <a:pt x="11" y="18"/>
                    <a:pt x="10" y="19"/>
                  </a:cubicBezTo>
                  <a:cubicBezTo>
                    <a:pt x="8" y="20"/>
                    <a:pt x="7" y="22"/>
                    <a:pt x="7" y="23"/>
                  </a:cubicBezTo>
                  <a:cubicBezTo>
                    <a:pt x="7" y="33"/>
                    <a:pt x="7" y="33"/>
                    <a:pt x="7" y="33"/>
                  </a:cubicBezTo>
                  <a:cubicBezTo>
                    <a:pt x="7" y="35"/>
                    <a:pt x="6" y="36"/>
                    <a:pt x="3" y="36"/>
                  </a:cubicBezTo>
                  <a:cubicBezTo>
                    <a:pt x="2" y="36"/>
                    <a:pt x="2" y="36"/>
                    <a:pt x="1" y="35"/>
                  </a:cubicBezTo>
                  <a:cubicBezTo>
                    <a:pt x="0" y="35"/>
                    <a:pt x="0" y="34"/>
                    <a:pt x="0" y="3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1" y="0"/>
                    <a:pt x="3" y="0"/>
                  </a:cubicBezTo>
                  <a:cubicBezTo>
                    <a:pt x="6" y="0"/>
                    <a:pt x="7" y="1"/>
                    <a:pt x="7" y="3"/>
                  </a:cubicBezTo>
                  <a:cubicBezTo>
                    <a:pt x="7" y="15"/>
                    <a:pt x="7" y="15"/>
                    <a:pt x="7" y="15"/>
                  </a:cubicBezTo>
                  <a:cubicBezTo>
                    <a:pt x="9" y="13"/>
                    <a:pt x="12" y="12"/>
                    <a:pt x="15" y="12"/>
                  </a:cubicBezTo>
                  <a:cubicBezTo>
                    <a:pt x="19" y="12"/>
                    <a:pt x="21" y="13"/>
                    <a:pt x="23" y="14"/>
                  </a:cubicBezTo>
                  <a:cubicBezTo>
                    <a:pt x="25" y="16"/>
                    <a:pt x="26" y="19"/>
                    <a:pt x="26" y="22"/>
                  </a:cubicBezTo>
                  <a:lnTo>
                    <a:pt x="26" y="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4118" name="Group 50"/>
          <p:cNvGrpSpPr>
            <a:grpSpLocks noChangeAspect="1"/>
          </p:cNvGrpSpPr>
          <p:nvPr/>
        </p:nvGrpSpPr>
        <p:grpSpPr bwMode="auto">
          <a:xfrm>
            <a:off x="484189" y="7072314"/>
            <a:ext cx="1546225" cy="1285378"/>
            <a:chOff x="297" y="4443"/>
            <a:chExt cx="984" cy="818"/>
          </a:xfrm>
        </p:grpSpPr>
        <p:sp>
          <p:nvSpPr>
            <p:cNvPr id="4119" name="AutoShape 49"/>
            <p:cNvSpPr>
              <a:spLocks noChangeAspect="1" noChangeArrowheads="1" noTextEdit="1"/>
            </p:cNvSpPr>
            <p:nvPr/>
          </p:nvSpPr>
          <p:spPr bwMode="auto">
            <a:xfrm>
              <a:off x="297" y="4443"/>
              <a:ext cx="984" cy="8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20" name="Freeform 51"/>
            <p:cNvSpPr>
              <a:spLocks/>
            </p:cNvSpPr>
            <p:nvPr/>
          </p:nvSpPr>
          <p:spPr bwMode="auto">
            <a:xfrm>
              <a:off x="311" y="4455"/>
              <a:ext cx="960" cy="796"/>
            </a:xfrm>
            <a:custGeom>
              <a:avLst/>
              <a:gdLst>
                <a:gd name="T0" fmla="*/ 0 w 960"/>
                <a:gd name="T1" fmla="*/ 154 h 796"/>
                <a:gd name="T2" fmla="*/ 464 w 960"/>
                <a:gd name="T3" fmla="*/ 0 h 796"/>
                <a:gd name="T4" fmla="*/ 960 w 960"/>
                <a:gd name="T5" fmla="*/ 154 h 796"/>
                <a:gd name="T6" fmla="*/ 960 w 960"/>
                <a:gd name="T7" fmla="*/ 796 h 796"/>
                <a:gd name="T8" fmla="*/ 0 w 960"/>
                <a:gd name="T9" fmla="*/ 796 h 796"/>
                <a:gd name="T10" fmla="*/ 0 w 960"/>
                <a:gd name="T11" fmla="*/ 154 h 7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60" h="796">
                  <a:moveTo>
                    <a:pt x="0" y="154"/>
                  </a:moveTo>
                  <a:lnTo>
                    <a:pt x="464" y="0"/>
                  </a:lnTo>
                  <a:lnTo>
                    <a:pt x="960" y="154"/>
                  </a:lnTo>
                  <a:lnTo>
                    <a:pt x="960" y="796"/>
                  </a:lnTo>
                  <a:lnTo>
                    <a:pt x="0" y="796"/>
                  </a:lnTo>
                  <a:lnTo>
                    <a:pt x="0" y="15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21" name="Freeform 52"/>
            <p:cNvSpPr>
              <a:spLocks/>
            </p:cNvSpPr>
            <p:nvPr/>
          </p:nvSpPr>
          <p:spPr bwMode="auto">
            <a:xfrm>
              <a:off x="311" y="4455"/>
              <a:ext cx="960" cy="796"/>
            </a:xfrm>
            <a:custGeom>
              <a:avLst/>
              <a:gdLst>
                <a:gd name="T0" fmla="*/ 0 w 960"/>
                <a:gd name="T1" fmla="*/ 154 h 796"/>
                <a:gd name="T2" fmla="*/ 464 w 960"/>
                <a:gd name="T3" fmla="*/ 0 h 796"/>
                <a:gd name="T4" fmla="*/ 960 w 960"/>
                <a:gd name="T5" fmla="*/ 154 h 796"/>
                <a:gd name="T6" fmla="*/ 960 w 960"/>
                <a:gd name="T7" fmla="*/ 796 h 796"/>
                <a:gd name="T8" fmla="*/ 0 w 960"/>
                <a:gd name="T9" fmla="*/ 796 h 796"/>
                <a:gd name="T10" fmla="*/ 0 w 960"/>
                <a:gd name="T11" fmla="*/ 154 h 7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60" h="796">
                  <a:moveTo>
                    <a:pt x="0" y="154"/>
                  </a:moveTo>
                  <a:lnTo>
                    <a:pt x="464" y="0"/>
                  </a:lnTo>
                  <a:lnTo>
                    <a:pt x="960" y="154"/>
                  </a:lnTo>
                  <a:lnTo>
                    <a:pt x="960" y="796"/>
                  </a:lnTo>
                  <a:lnTo>
                    <a:pt x="0" y="796"/>
                  </a:lnTo>
                  <a:lnTo>
                    <a:pt x="0" y="154"/>
                  </a:lnTo>
                  <a:close/>
                </a:path>
              </a:pathLst>
            </a:custGeom>
            <a:noFill/>
            <a:ln w="38100" cap="flat">
              <a:solidFill>
                <a:srgbClr val="6A390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22" name="Freeform 53"/>
            <p:cNvSpPr>
              <a:spLocks/>
            </p:cNvSpPr>
            <p:nvPr/>
          </p:nvSpPr>
          <p:spPr bwMode="auto">
            <a:xfrm>
              <a:off x="753" y="4558"/>
              <a:ext cx="109" cy="160"/>
            </a:xfrm>
            <a:custGeom>
              <a:avLst/>
              <a:gdLst>
                <a:gd name="T0" fmla="*/ 10 w 55"/>
                <a:gd name="T1" fmla="*/ 22 h 81"/>
                <a:gd name="T2" fmla="*/ 20 w 55"/>
                <a:gd name="T3" fmla="*/ 16 h 81"/>
                <a:gd name="T4" fmla="*/ 38 w 55"/>
                <a:gd name="T5" fmla="*/ 23 h 81"/>
                <a:gd name="T6" fmla="*/ 35 w 55"/>
                <a:gd name="T7" fmla="*/ 75 h 81"/>
                <a:gd name="T8" fmla="*/ 39 w 55"/>
                <a:gd name="T9" fmla="*/ 81 h 81"/>
                <a:gd name="T10" fmla="*/ 40 w 55"/>
                <a:gd name="T11" fmla="*/ 81 h 81"/>
                <a:gd name="T12" fmla="*/ 45 w 55"/>
                <a:gd name="T13" fmla="*/ 77 h 81"/>
                <a:gd name="T14" fmla="*/ 48 w 55"/>
                <a:gd name="T15" fmla="*/ 20 h 81"/>
                <a:gd name="T16" fmla="*/ 20 w 55"/>
                <a:gd name="T17" fmla="*/ 5 h 81"/>
                <a:gd name="T18" fmla="*/ 10 w 55"/>
                <a:gd name="T19" fmla="*/ 0 h 81"/>
                <a:gd name="T20" fmla="*/ 0 w 55"/>
                <a:gd name="T21" fmla="*/ 11 h 81"/>
                <a:gd name="T22" fmla="*/ 10 w 55"/>
                <a:gd name="T23" fmla="*/ 2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5" h="81">
                  <a:moveTo>
                    <a:pt x="10" y="22"/>
                  </a:moveTo>
                  <a:cubicBezTo>
                    <a:pt x="15" y="22"/>
                    <a:pt x="18" y="19"/>
                    <a:pt x="20" y="16"/>
                  </a:cubicBezTo>
                  <a:cubicBezTo>
                    <a:pt x="27" y="16"/>
                    <a:pt x="36" y="18"/>
                    <a:pt x="38" y="23"/>
                  </a:cubicBezTo>
                  <a:cubicBezTo>
                    <a:pt x="43" y="36"/>
                    <a:pt x="38" y="65"/>
                    <a:pt x="35" y="75"/>
                  </a:cubicBezTo>
                  <a:cubicBezTo>
                    <a:pt x="35" y="78"/>
                    <a:pt x="36" y="80"/>
                    <a:pt x="39" y="81"/>
                  </a:cubicBezTo>
                  <a:cubicBezTo>
                    <a:pt x="39" y="81"/>
                    <a:pt x="40" y="81"/>
                    <a:pt x="40" y="81"/>
                  </a:cubicBezTo>
                  <a:cubicBezTo>
                    <a:pt x="43" y="81"/>
                    <a:pt x="45" y="80"/>
                    <a:pt x="45" y="77"/>
                  </a:cubicBezTo>
                  <a:cubicBezTo>
                    <a:pt x="46" y="76"/>
                    <a:pt x="55" y="39"/>
                    <a:pt x="48" y="20"/>
                  </a:cubicBezTo>
                  <a:cubicBezTo>
                    <a:pt x="44" y="8"/>
                    <a:pt x="30" y="6"/>
                    <a:pt x="20" y="5"/>
                  </a:cubicBezTo>
                  <a:cubicBezTo>
                    <a:pt x="18" y="2"/>
                    <a:pt x="14" y="0"/>
                    <a:pt x="10" y="0"/>
                  </a:cubicBezTo>
                  <a:cubicBezTo>
                    <a:pt x="4" y="0"/>
                    <a:pt x="0" y="5"/>
                    <a:pt x="0" y="11"/>
                  </a:cubicBezTo>
                  <a:cubicBezTo>
                    <a:pt x="0" y="17"/>
                    <a:pt x="5" y="22"/>
                    <a:pt x="10" y="22"/>
                  </a:cubicBezTo>
                  <a:close/>
                </a:path>
              </a:pathLst>
            </a:custGeom>
            <a:solidFill>
              <a:srgbClr val="6A39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23" name="Freeform 54"/>
            <p:cNvSpPr>
              <a:spLocks/>
            </p:cNvSpPr>
            <p:nvPr/>
          </p:nvSpPr>
          <p:spPr bwMode="auto">
            <a:xfrm>
              <a:off x="627" y="4558"/>
              <a:ext cx="109" cy="160"/>
            </a:xfrm>
            <a:custGeom>
              <a:avLst/>
              <a:gdLst>
                <a:gd name="T0" fmla="*/ 16 w 55"/>
                <a:gd name="T1" fmla="*/ 81 h 81"/>
                <a:gd name="T2" fmla="*/ 20 w 55"/>
                <a:gd name="T3" fmla="*/ 75 h 81"/>
                <a:gd name="T4" fmla="*/ 17 w 55"/>
                <a:gd name="T5" fmla="*/ 23 h 81"/>
                <a:gd name="T6" fmla="*/ 35 w 55"/>
                <a:gd name="T7" fmla="*/ 16 h 81"/>
                <a:gd name="T8" fmla="*/ 45 w 55"/>
                <a:gd name="T9" fmla="*/ 22 h 81"/>
                <a:gd name="T10" fmla="*/ 55 w 55"/>
                <a:gd name="T11" fmla="*/ 11 h 81"/>
                <a:gd name="T12" fmla="*/ 44 w 55"/>
                <a:gd name="T13" fmla="*/ 0 h 81"/>
                <a:gd name="T14" fmla="*/ 35 w 55"/>
                <a:gd name="T15" fmla="*/ 5 h 81"/>
                <a:gd name="T16" fmla="*/ 7 w 55"/>
                <a:gd name="T17" fmla="*/ 20 h 81"/>
                <a:gd name="T18" fmla="*/ 10 w 55"/>
                <a:gd name="T19" fmla="*/ 78 h 81"/>
                <a:gd name="T20" fmla="*/ 15 w 55"/>
                <a:gd name="T21" fmla="*/ 81 h 81"/>
                <a:gd name="T22" fmla="*/ 16 w 55"/>
                <a:gd name="T23" fmla="*/ 81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5" h="81">
                  <a:moveTo>
                    <a:pt x="16" y="81"/>
                  </a:moveTo>
                  <a:cubicBezTo>
                    <a:pt x="19" y="81"/>
                    <a:pt x="21" y="78"/>
                    <a:pt x="20" y="75"/>
                  </a:cubicBezTo>
                  <a:cubicBezTo>
                    <a:pt x="17" y="65"/>
                    <a:pt x="12" y="37"/>
                    <a:pt x="17" y="23"/>
                  </a:cubicBezTo>
                  <a:cubicBezTo>
                    <a:pt x="19" y="18"/>
                    <a:pt x="28" y="16"/>
                    <a:pt x="35" y="16"/>
                  </a:cubicBezTo>
                  <a:cubicBezTo>
                    <a:pt x="37" y="19"/>
                    <a:pt x="40" y="22"/>
                    <a:pt x="45" y="22"/>
                  </a:cubicBezTo>
                  <a:cubicBezTo>
                    <a:pt x="51" y="22"/>
                    <a:pt x="55" y="17"/>
                    <a:pt x="55" y="11"/>
                  </a:cubicBezTo>
                  <a:cubicBezTo>
                    <a:pt x="55" y="5"/>
                    <a:pt x="50" y="0"/>
                    <a:pt x="44" y="0"/>
                  </a:cubicBezTo>
                  <a:cubicBezTo>
                    <a:pt x="41" y="0"/>
                    <a:pt x="37" y="2"/>
                    <a:pt x="35" y="5"/>
                  </a:cubicBezTo>
                  <a:cubicBezTo>
                    <a:pt x="25" y="6"/>
                    <a:pt x="11" y="8"/>
                    <a:pt x="7" y="20"/>
                  </a:cubicBezTo>
                  <a:cubicBezTo>
                    <a:pt x="0" y="39"/>
                    <a:pt x="10" y="76"/>
                    <a:pt x="10" y="78"/>
                  </a:cubicBezTo>
                  <a:cubicBezTo>
                    <a:pt x="11" y="80"/>
                    <a:pt x="13" y="81"/>
                    <a:pt x="15" y="81"/>
                  </a:cubicBezTo>
                  <a:cubicBezTo>
                    <a:pt x="15" y="81"/>
                    <a:pt x="16" y="81"/>
                    <a:pt x="16" y="81"/>
                  </a:cubicBezTo>
                  <a:close/>
                </a:path>
              </a:pathLst>
            </a:custGeom>
            <a:solidFill>
              <a:srgbClr val="6A39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24" name="Freeform 55"/>
            <p:cNvSpPr>
              <a:spLocks/>
            </p:cNvSpPr>
            <p:nvPr/>
          </p:nvSpPr>
          <p:spPr bwMode="auto">
            <a:xfrm>
              <a:off x="653" y="4609"/>
              <a:ext cx="326" cy="282"/>
            </a:xfrm>
            <a:custGeom>
              <a:avLst/>
              <a:gdLst>
                <a:gd name="T0" fmla="*/ 165 w 165"/>
                <a:gd name="T1" fmla="*/ 21 h 143"/>
                <a:gd name="T2" fmla="*/ 144 w 165"/>
                <a:gd name="T3" fmla="*/ 1 h 143"/>
                <a:gd name="T4" fmla="*/ 124 w 165"/>
                <a:gd name="T5" fmla="*/ 21 h 143"/>
                <a:gd name="T6" fmla="*/ 143 w 165"/>
                <a:gd name="T7" fmla="*/ 42 h 143"/>
                <a:gd name="T8" fmla="*/ 136 w 165"/>
                <a:gd name="T9" fmla="*/ 110 h 143"/>
                <a:gd name="T10" fmla="*/ 81 w 165"/>
                <a:gd name="T11" fmla="*/ 130 h 143"/>
                <a:gd name="T12" fmla="*/ 56 w 165"/>
                <a:gd name="T13" fmla="*/ 113 h 143"/>
                <a:gd name="T14" fmla="*/ 95 w 165"/>
                <a:gd name="T15" fmla="*/ 65 h 143"/>
                <a:gd name="T16" fmla="*/ 92 w 165"/>
                <a:gd name="T17" fmla="*/ 59 h 143"/>
                <a:gd name="T18" fmla="*/ 86 w 165"/>
                <a:gd name="T19" fmla="*/ 62 h 143"/>
                <a:gd name="T20" fmla="*/ 51 w 165"/>
                <a:gd name="T21" fmla="*/ 103 h 143"/>
                <a:gd name="T22" fmla="*/ 10 w 165"/>
                <a:gd name="T23" fmla="*/ 63 h 143"/>
                <a:gd name="T24" fmla="*/ 5 w 165"/>
                <a:gd name="T25" fmla="*/ 59 h 143"/>
                <a:gd name="T26" fmla="*/ 0 w 165"/>
                <a:gd name="T27" fmla="*/ 65 h 143"/>
                <a:gd name="T28" fmla="*/ 43 w 165"/>
                <a:gd name="T29" fmla="*/ 113 h 143"/>
                <a:gd name="T30" fmla="*/ 44 w 165"/>
                <a:gd name="T31" fmla="*/ 114 h 143"/>
                <a:gd name="T32" fmla="*/ 77 w 165"/>
                <a:gd name="T33" fmla="*/ 140 h 143"/>
                <a:gd name="T34" fmla="*/ 97 w 165"/>
                <a:gd name="T35" fmla="*/ 143 h 143"/>
                <a:gd name="T36" fmla="*/ 145 w 165"/>
                <a:gd name="T37" fmla="*/ 116 h 143"/>
                <a:gd name="T38" fmla="*/ 153 w 165"/>
                <a:gd name="T39" fmla="*/ 40 h 143"/>
                <a:gd name="T40" fmla="*/ 165 w 165"/>
                <a:gd name="T41" fmla="*/ 21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65" h="143">
                  <a:moveTo>
                    <a:pt x="165" y="21"/>
                  </a:moveTo>
                  <a:cubicBezTo>
                    <a:pt x="165" y="10"/>
                    <a:pt x="156" y="0"/>
                    <a:pt x="144" y="1"/>
                  </a:cubicBezTo>
                  <a:cubicBezTo>
                    <a:pt x="133" y="1"/>
                    <a:pt x="124" y="10"/>
                    <a:pt x="124" y="21"/>
                  </a:cubicBezTo>
                  <a:cubicBezTo>
                    <a:pt x="124" y="32"/>
                    <a:pt x="132" y="41"/>
                    <a:pt x="143" y="42"/>
                  </a:cubicBezTo>
                  <a:cubicBezTo>
                    <a:pt x="144" y="59"/>
                    <a:pt x="145" y="96"/>
                    <a:pt x="136" y="110"/>
                  </a:cubicBezTo>
                  <a:cubicBezTo>
                    <a:pt x="121" y="134"/>
                    <a:pt x="98" y="136"/>
                    <a:pt x="81" y="130"/>
                  </a:cubicBezTo>
                  <a:cubicBezTo>
                    <a:pt x="70" y="127"/>
                    <a:pt x="61" y="118"/>
                    <a:pt x="56" y="113"/>
                  </a:cubicBezTo>
                  <a:cubicBezTo>
                    <a:pt x="84" y="108"/>
                    <a:pt x="95" y="67"/>
                    <a:pt x="95" y="65"/>
                  </a:cubicBezTo>
                  <a:cubicBezTo>
                    <a:pt x="96" y="62"/>
                    <a:pt x="95" y="59"/>
                    <a:pt x="92" y="59"/>
                  </a:cubicBezTo>
                  <a:cubicBezTo>
                    <a:pt x="89" y="58"/>
                    <a:pt x="86" y="59"/>
                    <a:pt x="86" y="62"/>
                  </a:cubicBezTo>
                  <a:cubicBezTo>
                    <a:pt x="85" y="63"/>
                    <a:pt x="75" y="103"/>
                    <a:pt x="51" y="103"/>
                  </a:cubicBezTo>
                  <a:cubicBezTo>
                    <a:pt x="16" y="103"/>
                    <a:pt x="11" y="65"/>
                    <a:pt x="10" y="63"/>
                  </a:cubicBezTo>
                  <a:cubicBezTo>
                    <a:pt x="10" y="61"/>
                    <a:pt x="7" y="59"/>
                    <a:pt x="5" y="59"/>
                  </a:cubicBezTo>
                  <a:cubicBezTo>
                    <a:pt x="2" y="59"/>
                    <a:pt x="0" y="62"/>
                    <a:pt x="0" y="65"/>
                  </a:cubicBezTo>
                  <a:cubicBezTo>
                    <a:pt x="2" y="80"/>
                    <a:pt x="14" y="108"/>
                    <a:pt x="43" y="113"/>
                  </a:cubicBezTo>
                  <a:cubicBezTo>
                    <a:pt x="43" y="113"/>
                    <a:pt x="43" y="114"/>
                    <a:pt x="44" y="114"/>
                  </a:cubicBezTo>
                  <a:cubicBezTo>
                    <a:pt x="44" y="115"/>
                    <a:pt x="59" y="134"/>
                    <a:pt x="77" y="140"/>
                  </a:cubicBezTo>
                  <a:cubicBezTo>
                    <a:pt x="83" y="142"/>
                    <a:pt x="90" y="143"/>
                    <a:pt x="97" y="143"/>
                  </a:cubicBezTo>
                  <a:cubicBezTo>
                    <a:pt x="114" y="143"/>
                    <a:pt x="132" y="136"/>
                    <a:pt x="145" y="116"/>
                  </a:cubicBezTo>
                  <a:cubicBezTo>
                    <a:pt x="156" y="97"/>
                    <a:pt x="154" y="53"/>
                    <a:pt x="153" y="40"/>
                  </a:cubicBezTo>
                  <a:cubicBezTo>
                    <a:pt x="160" y="36"/>
                    <a:pt x="165" y="29"/>
                    <a:pt x="165" y="21"/>
                  </a:cubicBezTo>
                  <a:close/>
                </a:path>
              </a:pathLst>
            </a:custGeom>
            <a:solidFill>
              <a:srgbClr val="6A39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25" name="Oval 56"/>
            <p:cNvSpPr>
              <a:spLocks noChangeArrowheads="1"/>
            </p:cNvSpPr>
            <p:nvPr/>
          </p:nvSpPr>
          <p:spPr bwMode="auto">
            <a:xfrm>
              <a:off x="908" y="4621"/>
              <a:ext cx="61" cy="61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26" name="Freeform 57"/>
            <p:cNvSpPr>
              <a:spLocks/>
            </p:cNvSpPr>
            <p:nvPr/>
          </p:nvSpPr>
          <p:spPr bwMode="auto">
            <a:xfrm>
              <a:off x="917" y="4631"/>
              <a:ext cx="40" cy="39"/>
            </a:xfrm>
            <a:custGeom>
              <a:avLst/>
              <a:gdLst>
                <a:gd name="T0" fmla="*/ 20 w 20"/>
                <a:gd name="T1" fmla="*/ 10 h 20"/>
                <a:gd name="T2" fmla="*/ 10 w 20"/>
                <a:gd name="T3" fmla="*/ 20 h 20"/>
                <a:gd name="T4" fmla="*/ 0 w 20"/>
                <a:gd name="T5" fmla="*/ 10 h 20"/>
                <a:gd name="T6" fmla="*/ 10 w 20"/>
                <a:gd name="T7" fmla="*/ 0 h 20"/>
                <a:gd name="T8" fmla="*/ 20 w 20"/>
                <a:gd name="T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cubicBezTo>
                    <a:pt x="20" y="16"/>
                    <a:pt x="16" y="20"/>
                    <a:pt x="10" y="20"/>
                  </a:cubicBezTo>
                  <a:cubicBezTo>
                    <a:pt x="5" y="20"/>
                    <a:pt x="0" y="16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6" y="0"/>
                    <a:pt x="20" y="4"/>
                    <a:pt x="20" y="10"/>
                  </a:cubicBezTo>
                  <a:close/>
                </a:path>
              </a:pathLst>
            </a:custGeom>
            <a:solidFill>
              <a:srgbClr val="6A39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pic>
        <p:nvPicPr>
          <p:cNvPr id="4154" name="Picture 5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4732" y="6881808"/>
            <a:ext cx="608742" cy="45135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155" name="Picture 59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51920" y="8005762"/>
            <a:ext cx="710984" cy="549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156" name="Picture 60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38550" y="8183931"/>
            <a:ext cx="625472" cy="367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157" name="Picture 61"/>
          <p:cNvPicPr>
            <a:picLocks noChangeAspect="1" noChangeArrowheads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34452" y="7109428"/>
            <a:ext cx="496948" cy="439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158" name="Picture 62"/>
          <p:cNvPicPr>
            <a:picLocks noChangeAspect="1" noChangeArrowheads="1"/>
          </p:cNvPicPr>
          <p:nvPr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47384" y="8129588"/>
            <a:ext cx="439685" cy="42158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159" name="Picture 63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715125" y="6935212"/>
            <a:ext cx="704850" cy="37007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128" name="正方形/長方形 4127"/>
          <p:cNvSpPr/>
          <p:nvPr/>
        </p:nvSpPr>
        <p:spPr>
          <a:xfrm>
            <a:off x="556747" y="7757234"/>
            <a:ext cx="1236236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spc="-150" dirty="0" smtClean="0">
                <a:solidFill>
                  <a:srgbClr val="6A3906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動物病院</a:t>
            </a:r>
            <a:endParaRPr lang="ja-JP" altLang="en-US" sz="2200" spc="-150" dirty="0">
              <a:solidFill>
                <a:srgbClr val="6A3906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129" name="正方形/長方形 4128"/>
          <p:cNvSpPr/>
          <p:nvPr/>
        </p:nvSpPr>
        <p:spPr>
          <a:xfrm>
            <a:off x="2239230" y="7819547"/>
            <a:ext cx="1516762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spc="-150" dirty="0">
                <a:solidFill>
                  <a:srgbClr val="6A3906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ペットホテル</a:t>
            </a:r>
          </a:p>
        </p:txBody>
      </p:sp>
      <p:sp>
        <p:nvSpPr>
          <p:cNvPr id="4130" name="正方形/長方形 4129"/>
          <p:cNvSpPr/>
          <p:nvPr/>
        </p:nvSpPr>
        <p:spPr>
          <a:xfrm>
            <a:off x="4133912" y="7823831"/>
            <a:ext cx="1276311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6A3906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トリミング</a:t>
            </a:r>
          </a:p>
        </p:txBody>
      </p:sp>
      <p:sp>
        <p:nvSpPr>
          <p:cNvPr id="4131" name="正方形/長方形 4130"/>
          <p:cNvSpPr/>
          <p:nvPr/>
        </p:nvSpPr>
        <p:spPr>
          <a:xfrm>
            <a:off x="5668961" y="7810367"/>
            <a:ext cx="1585690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6A3906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ペットグッズ</a:t>
            </a:r>
          </a:p>
        </p:txBody>
      </p:sp>
      <p:sp>
        <p:nvSpPr>
          <p:cNvPr id="4132" name="正方形/長方形 4131"/>
          <p:cNvSpPr/>
          <p:nvPr/>
        </p:nvSpPr>
        <p:spPr>
          <a:xfrm>
            <a:off x="406519" y="8538670"/>
            <a:ext cx="2427268" cy="44627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3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アスクル動物病院</a:t>
            </a:r>
          </a:p>
        </p:txBody>
      </p:sp>
      <p:sp>
        <p:nvSpPr>
          <p:cNvPr id="4133" name="正方形/長方形 4132"/>
          <p:cNvSpPr/>
          <p:nvPr/>
        </p:nvSpPr>
        <p:spPr>
          <a:xfrm>
            <a:off x="425217" y="8913248"/>
            <a:ext cx="1608133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400" spc="6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東京都豊洲</a:t>
            </a:r>
            <a:r>
              <a:rPr lang="en-US" altLang="ja-JP" sz="1400" spc="6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  <a:endParaRPr lang="ja-JP" altLang="en-US" sz="1400" spc="60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pic>
        <p:nvPicPr>
          <p:cNvPr id="4160" name="Picture 64"/>
          <p:cNvPicPr>
            <a:picLocks noChangeAspect="1" noChangeArrowheads="1"/>
          </p:cNvPicPr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7171" y="9283608"/>
            <a:ext cx="431098" cy="2699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134" name="正方形/長方形 4133"/>
          <p:cNvSpPr/>
          <p:nvPr/>
        </p:nvSpPr>
        <p:spPr>
          <a:xfrm>
            <a:off x="837377" y="9003998"/>
            <a:ext cx="3323987" cy="738664"/>
          </a:xfrm>
          <a:prstGeom prst="rect">
            <a:avLst/>
          </a:prstGeom>
          <a:effectLst/>
        </p:spPr>
        <p:txBody>
          <a:bodyPr wrap="none">
            <a:spAutoFit/>
          </a:bodyPr>
          <a:lstStyle/>
          <a:p>
            <a:r>
              <a:rPr lang="en-US" altLang="ja-JP" sz="4200" spc="-5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03-1234-1111</a:t>
            </a:r>
            <a:endParaRPr lang="ja-JP" altLang="en-US" sz="4200" spc="-50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135" name="角丸四角形 4134"/>
          <p:cNvSpPr/>
          <p:nvPr/>
        </p:nvSpPr>
        <p:spPr>
          <a:xfrm>
            <a:off x="547221" y="9667875"/>
            <a:ext cx="964544" cy="185738"/>
          </a:xfrm>
          <a:prstGeom prst="roundRect">
            <a:avLst/>
          </a:prstGeom>
          <a:solidFill>
            <a:srgbClr val="EE859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36" name="正方形/長方形 4135"/>
          <p:cNvSpPr/>
          <p:nvPr/>
        </p:nvSpPr>
        <p:spPr>
          <a:xfrm>
            <a:off x="531309" y="9610719"/>
            <a:ext cx="979755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spc="-1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ホームページ</a:t>
            </a:r>
          </a:p>
        </p:txBody>
      </p:sp>
      <p:sp>
        <p:nvSpPr>
          <p:cNvPr id="4137" name="角丸四角形 4136"/>
          <p:cNvSpPr/>
          <p:nvPr/>
        </p:nvSpPr>
        <p:spPr>
          <a:xfrm>
            <a:off x="531308" y="9902007"/>
            <a:ext cx="612000" cy="612000"/>
          </a:xfrm>
          <a:prstGeom prst="roundRect">
            <a:avLst>
              <a:gd name="adj" fmla="val 7833"/>
            </a:avLst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38" name="正方形/長方形 4137"/>
          <p:cNvSpPr/>
          <p:nvPr/>
        </p:nvSpPr>
        <p:spPr>
          <a:xfrm>
            <a:off x="503311" y="9910769"/>
            <a:ext cx="692658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100"/>
              </a:lnSpc>
            </a:pPr>
            <a:r>
              <a:rPr lang="ja-JP" altLang="en-US" dirty="0">
                <a:solidFill>
                  <a:srgbClr val="E8456C"/>
                </a:solidFill>
              </a:rPr>
              <a:t>年中</a:t>
            </a:r>
          </a:p>
          <a:p>
            <a:pPr>
              <a:lnSpc>
                <a:spcPts val="2100"/>
              </a:lnSpc>
            </a:pPr>
            <a:r>
              <a:rPr lang="ja-JP" altLang="en-US" dirty="0">
                <a:solidFill>
                  <a:srgbClr val="E8456C"/>
                </a:solidFill>
              </a:rPr>
              <a:t>無休</a:t>
            </a:r>
          </a:p>
        </p:txBody>
      </p:sp>
      <p:sp>
        <p:nvSpPr>
          <p:cNvPr id="4139" name="角丸四角形 4138"/>
          <p:cNvSpPr/>
          <p:nvPr/>
        </p:nvSpPr>
        <p:spPr>
          <a:xfrm>
            <a:off x="1201062" y="9887718"/>
            <a:ext cx="3024000" cy="632645"/>
          </a:xfrm>
          <a:prstGeom prst="roundRect">
            <a:avLst>
              <a:gd name="adj" fmla="val 8386"/>
            </a:avLst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40" name="片側の 2 つの角を丸めた四角形 4139"/>
          <p:cNvSpPr/>
          <p:nvPr/>
        </p:nvSpPr>
        <p:spPr>
          <a:xfrm>
            <a:off x="1200731" y="9887718"/>
            <a:ext cx="3027600" cy="180207"/>
          </a:xfrm>
          <a:prstGeom prst="round2SameRect">
            <a:avLst>
              <a:gd name="adj1" fmla="val 28857"/>
              <a:gd name="adj2" fmla="val 0"/>
            </a:avLst>
          </a:prstGeom>
          <a:solidFill>
            <a:srgbClr val="EE859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41" name="正方形/長方形 4140"/>
          <p:cNvSpPr/>
          <p:nvPr/>
        </p:nvSpPr>
        <p:spPr>
          <a:xfrm>
            <a:off x="2340728" y="9846466"/>
            <a:ext cx="713016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spc="-7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営業時間</a:t>
            </a:r>
          </a:p>
        </p:txBody>
      </p:sp>
      <p:cxnSp>
        <p:nvCxnSpPr>
          <p:cNvPr id="4145" name="直線コネクタ 4144"/>
          <p:cNvCxnSpPr/>
          <p:nvPr/>
        </p:nvCxnSpPr>
        <p:spPr>
          <a:xfrm>
            <a:off x="1931194" y="10108076"/>
            <a:ext cx="0" cy="396000"/>
          </a:xfrm>
          <a:prstGeom prst="line">
            <a:avLst/>
          </a:prstGeom>
          <a:ln w="12700">
            <a:solidFill>
              <a:srgbClr val="EE859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47" name="直線コネクタ 4146"/>
          <p:cNvCxnSpPr/>
          <p:nvPr/>
        </p:nvCxnSpPr>
        <p:spPr>
          <a:xfrm>
            <a:off x="1260444" y="10277475"/>
            <a:ext cx="2873468" cy="0"/>
          </a:xfrm>
          <a:prstGeom prst="line">
            <a:avLst/>
          </a:prstGeom>
          <a:ln w="12700">
            <a:solidFill>
              <a:srgbClr val="EE859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49" name="正方形/長方形 4148"/>
          <p:cNvSpPr/>
          <p:nvPr/>
        </p:nvSpPr>
        <p:spPr>
          <a:xfrm>
            <a:off x="1168033" y="10052160"/>
            <a:ext cx="851515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spc="300" dirty="0">
                <a:solidFill>
                  <a:srgbClr val="E8456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営業時間</a:t>
            </a:r>
          </a:p>
        </p:txBody>
      </p:sp>
      <p:sp>
        <p:nvSpPr>
          <p:cNvPr id="125" name="正方形/長方形 124"/>
          <p:cNvSpPr/>
          <p:nvPr/>
        </p:nvSpPr>
        <p:spPr>
          <a:xfrm>
            <a:off x="1896692" y="10060782"/>
            <a:ext cx="2375009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spc="40" dirty="0">
                <a:solidFill>
                  <a:srgbClr val="E8456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午前</a:t>
            </a:r>
            <a:r>
              <a:rPr lang="en-US" altLang="ja-JP" sz="1000" spc="40" dirty="0">
                <a:solidFill>
                  <a:srgbClr val="E8456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00:00〜00:00  </a:t>
            </a:r>
            <a:r>
              <a:rPr lang="ja-JP" altLang="en-US" sz="1000" spc="40" dirty="0">
                <a:solidFill>
                  <a:srgbClr val="E8456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午後</a:t>
            </a:r>
            <a:r>
              <a:rPr lang="en-US" altLang="ja-JP" sz="1000" spc="40" dirty="0">
                <a:solidFill>
                  <a:srgbClr val="E8456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00:00〜00:00</a:t>
            </a:r>
            <a:endParaRPr lang="ja-JP" altLang="en-US" sz="1000" spc="40" dirty="0">
              <a:solidFill>
                <a:srgbClr val="E8456C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6" name="正方形/長方形 125"/>
          <p:cNvSpPr/>
          <p:nvPr/>
        </p:nvSpPr>
        <p:spPr>
          <a:xfrm>
            <a:off x="1163185" y="10289409"/>
            <a:ext cx="817853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solidFill>
                  <a:srgbClr val="E8456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ペットショップ</a:t>
            </a:r>
          </a:p>
        </p:txBody>
      </p:sp>
      <p:sp>
        <p:nvSpPr>
          <p:cNvPr id="127" name="正方形/長方形 126"/>
          <p:cNvSpPr/>
          <p:nvPr/>
        </p:nvSpPr>
        <p:spPr>
          <a:xfrm>
            <a:off x="1917794" y="10281714"/>
            <a:ext cx="933589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000" spc="40" dirty="0">
                <a:solidFill>
                  <a:srgbClr val="E8456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00:00〜00:00</a:t>
            </a:r>
            <a:endParaRPr lang="ja-JP" altLang="en-US" sz="1000" spc="40" dirty="0">
              <a:solidFill>
                <a:srgbClr val="E8456C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150" name="正方形/長方形 4149"/>
          <p:cNvSpPr/>
          <p:nvPr/>
        </p:nvSpPr>
        <p:spPr>
          <a:xfrm>
            <a:off x="4486275" y="8891588"/>
            <a:ext cx="2800350" cy="1657350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4161" name="Picture 65"/>
          <p:cNvPicPr>
            <a:picLocks noChangeAspect="1" noChangeArrowheads="1"/>
          </p:cNvPicPr>
          <p:nvPr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00174" y="9025233"/>
            <a:ext cx="2270756" cy="13853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164" name="Picture 68"/>
          <p:cNvPicPr>
            <a:picLocks noChangeAspect="1" noChangeArrowheads="1"/>
          </p:cNvPicPr>
          <p:nvPr/>
        </p:nvPicPr>
        <p:blipFill>
          <a:blip r:embed="rId1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75251" y="1214903"/>
            <a:ext cx="1754188" cy="147202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152" name="角丸四角形 4151"/>
          <p:cNvSpPr/>
          <p:nvPr/>
        </p:nvSpPr>
        <p:spPr>
          <a:xfrm>
            <a:off x="-27333" y="350045"/>
            <a:ext cx="6987727" cy="328612"/>
          </a:xfrm>
          <a:custGeom>
            <a:avLst/>
            <a:gdLst>
              <a:gd name="connsiteX0" fmla="*/ 0 w 7025292"/>
              <a:gd name="connsiteY0" fmla="*/ 54770 h 328612"/>
              <a:gd name="connsiteX1" fmla="*/ 54770 w 7025292"/>
              <a:gd name="connsiteY1" fmla="*/ 0 h 328612"/>
              <a:gd name="connsiteX2" fmla="*/ 6970522 w 7025292"/>
              <a:gd name="connsiteY2" fmla="*/ 0 h 328612"/>
              <a:gd name="connsiteX3" fmla="*/ 7025292 w 7025292"/>
              <a:gd name="connsiteY3" fmla="*/ 54770 h 328612"/>
              <a:gd name="connsiteX4" fmla="*/ 7025292 w 7025292"/>
              <a:gd name="connsiteY4" fmla="*/ 273842 h 328612"/>
              <a:gd name="connsiteX5" fmla="*/ 6970522 w 7025292"/>
              <a:gd name="connsiteY5" fmla="*/ 328612 h 328612"/>
              <a:gd name="connsiteX6" fmla="*/ 54770 w 7025292"/>
              <a:gd name="connsiteY6" fmla="*/ 328612 h 328612"/>
              <a:gd name="connsiteX7" fmla="*/ 0 w 7025292"/>
              <a:gd name="connsiteY7" fmla="*/ 273842 h 328612"/>
              <a:gd name="connsiteX8" fmla="*/ 0 w 7025292"/>
              <a:gd name="connsiteY8" fmla="*/ 54770 h 328612"/>
              <a:gd name="connsiteX0" fmla="*/ 4763 w 7025292"/>
              <a:gd name="connsiteY0" fmla="*/ 22628 h 329807"/>
              <a:gd name="connsiteX1" fmla="*/ 54770 w 7025292"/>
              <a:gd name="connsiteY1" fmla="*/ 1195 h 329807"/>
              <a:gd name="connsiteX2" fmla="*/ 6970522 w 7025292"/>
              <a:gd name="connsiteY2" fmla="*/ 1195 h 329807"/>
              <a:gd name="connsiteX3" fmla="*/ 7025292 w 7025292"/>
              <a:gd name="connsiteY3" fmla="*/ 55965 h 329807"/>
              <a:gd name="connsiteX4" fmla="*/ 7025292 w 7025292"/>
              <a:gd name="connsiteY4" fmla="*/ 275037 h 329807"/>
              <a:gd name="connsiteX5" fmla="*/ 6970522 w 7025292"/>
              <a:gd name="connsiteY5" fmla="*/ 329807 h 329807"/>
              <a:gd name="connsiteX6" fmla="*/ 54770 w 7025292"/>
              <a:gd name="connsiteY6" fmla="*/ 329807 h 329807"/>
              <a:gd name="connsiteX7" fmla="*/ 0 w 7025292"/>
              <a:gd name="connsiteY7" fmla="*/ 275037 h 329807"/>
              <a:gd name="connsiteX8" fmla="*/ 4763 w 7025292"/>
              <a:gd name="connsiteY8" fmla="*/ 22628 h 329807"/>
              <a:gd name="connsiteX0" fmla="*/ 4763 w 7025292"/>
              <a:gd name="connsiteY0" fmla="*/ 21433 h 328612"/>
              <a:gd name="connsiteX1" fmla="*/ 54770 w 7025292"/>
              <a:gd name="connsiteY1" fmla="*/ 0 h 328612"/>
              <a:gd name="connsiteX2" fmla="*/ 6970522 w 7025292"/>
              <a:gd name="connsiteY2" fmla="*/ 0 h 328612"/>
              <a:gd name="connsiteX3" fmla="*/ 7025292 w 7025292"/>
              <a:gd name="connsiteY3" fmla="*/ 54770 h 328612"/>
              <a:gd name="connsiteX4" fmla="*/ 7025292 w 7025292"/>
              <a:gd name="connsiteY4" fmla="*/ 273842 h 328612"/>
              <a:gd name="connsiteX5" fmla="*/ 6970522 w 7025292"/>
              <a:gd name="connsiteY5" fmla="*/ 328612 h 328612"/>
              <a:gd name="connsiteX6" fmla="*/ 54770 w 7025292"/>
              <a:gd name="connsiteY6" fmla="*/ 328612 h 328612"/>
              <a:gd name="connsiteX7" fmla="*/ 0 w 7025292"/>
              <a:gd name="connsiteY7" fmla="*/ 273842 h 328612"/>
              <a:gd name="connsiteX8" fmla="*/ 4763 w 7025292"/>
              <a:gd name="connsiteY8" fmla="*/ 21433 h 328612"/>
              <a:gd name="connsiteX0" fmla="*/ 4763 w 7025292"/>
              <a:gd name="connsiteY0" fmla="*/ 1803 h 330413"/>
              <a:gd name="connsiteX1" fmla="*/ 54770 w 7025292"/>
              <a:gd name="connsiteY1" fmla="*/ 1801 h 330413"/>
              <a:gd name="connsiteX2" fmla="*/ 6970522 w 7025292"/>
              <a:gd name="connsiteY2" fmla="*/ 1801 h 330413"/>
              <a:gd name="connsiteX3" fmla="*/ 7025292 w 7025292"/>
              <a:gd name="connsiteY3" fmla="*/ 56571 h 330413"/>
              <a:gd name="connsiteX4" fmla="*/ 7025292 w 7025292"/>
              <a:gd name="connsiteY4" fmla="*/ 275643 h 330413"/>
              <a:gd name="connsiteX5" fmla="*/ 6970522 w 7025292"/>
              <a:gd name="connsiteY5" fmla="*/ 330413 h 330413"/>
              <a:gd name="connsiteX6" fmla="*/ 54770 w 7025292"/>
              <a:gd name="connsiteY6" fmla="*/ 330413 h 330413"/>
              <a:gd name="connsiteX7" fmla="*/ 0 w 7025292"/>
              <a:gd name="connsiteY7" fmla="*/ 275643 h 330413"/>
              <a:gd name="connsiteX8" fmla="*/ 4763 w 7025292"/>
              <a:gd name="connsiteY8" fmla="*/ 1803 h 330413"/>
              <a:gd name="connsiteX0" fmla="*/ 176 w 7020705"/>
              <a:gd name="connsiteY0" fmla="*/ 1803 h 331608"/>
              <a:gd name="connsiteX1" fmla="*/ 50183 w 7020705"/>
              <a:gd name="connsiteY1" fmla="*/ 1801 h 331608"/>
              <a:gd name="connsiteX2" fmla="*/ 6965935 w 7020705"/>
              <a:gd name="connsiteY2" fmla="*/ 1801 h 331608"/>
              <a:gd name="connsiteX3" fmla="*/ 7020705 w 7020705"/>
              <a:gd name="connsiteY3" fmla="*/ 56571 h 331608"/>
              <a:gd name="connsiteX4" fmla="*/ 7020705 w 7020705"/>
              <a:gd name="connsiteY4" fmla="*/ 275643 h 331608"/>
              <a:gd name="connsiteX5" fmla="*/ 6965935 w 7020705"/>
              <a:gd name="connsiteY5" fmla="*/ 330413 h 331608"/>
              <a:gd name="connsiteX6" fmla="*/ 50183 w 7020705"/>
              <a:gd name="connsiteY6" fmla="*/ 330413 h 331608"/>
              <a:gd name="connsiteX7" fmla="*/ 4938 w 7020705"/>
              <a:gd name="connsiteY7" fmla="*/ 308981 h 331608"/>
              <a:gd name="connsiteX8" fmla="*/ 176 w 7020705"/>
              <a:gd name="connsiteY8" fmla="*/ 1803 h 331608"/>
              <a:gd name="connsiteX0" fmla="*/ 176 w 7020705"/>
              <a:gd name="connsiteY0" fmla="*/ 1803 h 330413"/>
              <a:gd name="connsiteX1" fmla="*/ 50183 w 7020705"/>
              <a:gd name="connsiteY1" fmla="*/ 1801 h 330413"/>
              <a:gd name="connsiteX2" fmla="*/ 6965935 w 7020705"/>
              <a:gd name="connsiteY2" fmla="*/ 1801 h 330413"/>
              <a:gd name="connsiteX3" fmla="*/ 7020705 w 7020705"/>
              <a:gd name="connsiteY3" fmla="*/ 56571 h 330413"/>
              <a:gd name="connsiteX4" fmla="*/ 7020705 w 7020705"/>
              <a:gd name="connsiteY4" fmla="*/ 275643 h 330413"/>
              <a:gd name="connsiteX5" fmla="*/ 6965935 w 7020705"/>
              <a:gd name="connsiteY5" fmla="*/ 330413 h 330413"/>
              <a:gd name="connsiteX6" fmla="*/ 50183 w 7020705"/>
              <a:gd name="connsiteY6" fmla="*/ 330413 h 330413"/>
              <a:gd name="connsiteX7" fmla="*/ 4938 w 7020705"/>
              <a:gd name="connsiteY7" fmla="*/ 308981 h 330413"/>
              <a:gd name="connsiteX8" fmla="*/ 176 w 7020705"/>
              <a:gd name="connsiteY8" fmla="*/ 1803 h 330413"/>
              <a:gd name="connsiteX0" fmla="*/ 176 w 7020705"/>
              <a:gd name="connsiteY0" fmla="*/ 1803 h 335174"/>
              <a:gd name="connsiteX1" fmla="*/ 50183 w 7020705"/>
              <a:gd name="connsiteY1" fmla="*/ 1801 h 335174"/>
              <a:gd name="connsiteX2" fmla="*/ 6965935 w 7020705"/>
              <a:gd name="connsiteY2" fmla="*/ 1801 h 335174"/>
              <a:gd name="connsiteX3" fmla="*/ 7020705 w 7020705"/>
              <a:gd name="connsiteY3" fmla="*/ 56571 h 335174"/>
              <a:gd name="connsiteX4" fmla="*/ 7020705 w 7020705"/>
              <a:gd name="connsiteY4" fmla="*/ 275643 h 335174"/>
              <a:gd name="connsiteX5" fmla="*/ 6965935 w 7020705"/>
              <a:gd name="connsiteY5" fmla="*/ 330413 h 335174"/>
              <a:gd name="connsiteX6" fmla="*/ 50183 w 7020705"/>
              <a:gd name="connsiteY6" fmla="*/ 330413 h 335174"/>
              <a:gd name="connsiteX7" fmla="*/ 7319 w 7020705"/>
              <a:gd name="connsiteY7" fmla="*/ 335174 h 335174"/>
              <a:gd name="connsiteX8" fmla="*/ 176 w 7020705"/>
              <a:gd name="connsiteY8" fmla="*/ 1803 h 335174"/>
              <a:gd name="connsiteX0" fmla="*/ 176 w 7020705"/>
              <a:gd name="connsiteY0" fmla="*/ 1803 h 330413"/>
              <a:gd name="connsiteX1" fmla="*/ 50183 w 7020705"/>
              <a:gd name="connsiteY1" fmla="*/ 1801 h 330413"/>
              <a:gd name="connsiteX2" fmla="*/ 6965935 w 7020705"/>
              <a:gd name="connsiteY2" fmla="*/ 1801 h 330413"/>
              <a:gd name="connsiteX3" fmla="*/ 7020705 w 7020705"/>
              <a:gd name="connsiteY3" fmla="*/ 56571 h 330413"/>
              <a:gd name="connsiteX4" fmla="*/ 7020705 w 7020705"/>
              <a:gd name="connsiteY4" fmla="*/ 275643 h 330413"/>
              <a:gd name="connsiteX5" fmla="*/ 6965935 w 7020705"/>
              <a:gd name="connsiteY5" fmla="*/ 330413 h 330413"/>
              <a:gd name="connsiteX6" fmla="*/ 50183 w 7020705"/>
              <a:gd name="connsiteY6" fmla="*/ 330413 h 330413"/>
              <a:gd name="connsiteX7" fmla="*/ 45419 w 7020705"/>
              <a:gd name="connsiteY7" fmla="*/ 325649 h 330413"/>
              <a:gd name="connsiteX8" fmla="*/ 176 w 7020705"/>
              <a:gd name="connsiteY8" fmla="*/ 1803 h 330413"/>
              <a:gd name="connsiteX0" fmla="*/ 9134 w 6986801"/>
              <a:gd name="connsiteY0" fmla="*/ 885 h 336639"/>
              <a:gd name="connsiteX1" fmla="*/ 16279 w 6986801"/>
              <a:gd name="connsiteY1" fmla="*/ 8027 h 336639"/>
              <a:gd name="connsiteX2" fmla="*/ 6932031 w 6986801"/>
              <a:gd name="connsiteY2" fmla="*/ 8027 h 336639"/>
              <a:gd name="connsiteX3" fmla="*/ 6986801 w 6986801"/>
              <a:gd name="connsiteY3" fmla="*/ 62797 h 336639"/>
              <a:gd name="connsiteX4" fmla="*/ 6986801 w 6986801"/>
              <a:gd name="connsiteY4" fmla="*/ 281869 h 336639"/>
              <a:gd name="connsiteX5" fmla="*/ 6932031 w 6986801"/>
              <a:gd name="connsiteY5" fmla="*/ 336639 h 336639"/>
              <a:gd name="connsiteX6" fmla="*/ 16279 w 6986801"/>
              <a:gd name="connsiteY6" fmla="*/ 336639 h 336639"/>
              <a:gd name="connsiteX7" fmla="*/ 11515 w 6986801"/>
              <a:gd name="connsiteY7" fmla="*/ 331875 h 336639"/>
              <a:gd name="connsiteX8" fmla="*/ 9134 w 6986801"/>
              <a:gd name="connsiteY8" fmla="*/ 885 h 336639"/>
              <a:gd name="connsiteX0" fmla="*/ 7679 w 6987727"/>
              <a:gd name="connsiteY0" fmla="*/ 4765 h 328612"/>
              <a:gd name="connsiteX1" fmla="*/ 17205 w 6987727"/>
              <a:gd name="connsiteY1" fmla="*/ 0 h 328612"/>
              <a:gd name="connsiteX2" fmla="*/ 6932957 w 6987727"/>
              <a:gd name="connsiteY2" fmla="*/ 0 h 328612"/>
              <a:gd name="connsiteX3" fmla="*/ 6987727 w 6987727"/>
              <a:gd name="connsiteY3" fmla="*/ 54770 h 328612"/>
              <a:gd name="connsiteX4" fmla="*/ 6987727 w 6987727"/>
              <a:gd name="connsiteY4" fmla="*/ 273842 h 328612"/>
              <a:gd name="connsiteX5" fmla="*/ 6932957 w 6987727"/>
              <a:gd name="connsiteY5" fmla="*/ 328612 h 328612"/>
              <a:gd name="connsiteX6" fmla="*/ 17205 w 6987727"/>
              <a:gd name="connsiteY6" fmla="*/ 328612 h 328612"/>
              <a:gd name="connsiteX7" fmla="*/ 12441 w 6987727"/>
              <a:gd name="connsiteY7" fmla="*/ 323848 h 328612"/>
              <a:gd name="connsiteX8" fmla="*/ 7679 w 6987727"/>
              <a:gd name="connsiteY8" fmla="*/ 4765 h 328612"/>
              <a:gd name="connsiteX0" fmla="*/ 7679 w 6987727"/>
              <a:gd name="connsiteY0" fmla="*/ 4765 h 328612"/>
              <a:gd name="connsiteX1" fmla="*/ 17205 w 6987727"/>
              <a:gd name="connsiteY1" fmla="*/ 0 h 328612"/>
              <a:gd name="connsiteX2" fmla="*/ 6932957 w 6987727"/>
              <a:gd name="connsiteY2" fmla="*/ 0 h 328612"/>
              <a:gd name="connsiteX3" fmla="*/ 6987727 w 6987727"/>
              <a:gd name="connsiteY3" fmla="*/ 54770 h 328612"/>
              <a:gd name="connsiteX4" fmla="*/ 6987727 w 6987727"/>
              <a:gd name="connsiteY4" fmla="*/ 273842 h 328612"/>
              <a:gd name="connsiteX5" fmla="*/ 6932957 w 6987727"/>
              <a:gd name="connsiteY5" fmla="*/ 328612 h 328612"/>
              <a:gd name="connsiteX6" fmla="*/ 17205 w 6987727"/>
              <a:gd name="connsiteY6" fmla="*/ 328612 h 328612"/>
              <a:gd name="connsiteX7" fmla="*/ 10060 w 6987727"/>
              <a:gd name="connsiteY7" fmla="*/ 323848 h 328612"/>
              <a:gd name="connsiteX8" fmla="*/ 7679 w 6987727"/>
              <a:gd name="connsiteY8" fmla="*/ 4765 h 3286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6987727" h="328612">
                <a:moveTo>
                  <a:pt x="7679" y="4765"/>
                </a:moveTo>
                <a:cubicBezTo>
                  <a:pt x="5298" y="709"/>
                  <a:pt x="-13044" y="0"/>
                  <a:pt x="17205" y="0"/>
                </a:cubicBezTo>
                <a:lnTo>
                  <a:pt x="6932957" y="0"/>
                </a:lnTo>
                <a:cubicBezTo>
                  <a:pt x="6963206" y="0"/>
                  <a:pt x="6987727" y="24521"/>
                  <a:pt x="6987727" y="54770"/>
                </a:cubicBezTo>
                <a:lnTo>
                  <a:pt x="6987727" y="273842"/>
                </a:lnTo>
                <a:cubicBezTo>
                  <a:pt x="6987727" y="304091"/>
                  <a:pt x="6963206" y="328612"/>
                  <a:pt x="6932957" y="328612"/>
                </a:cubicBezTo>
                <a:lnTo>
                  <a:pt x="17205" y="328612"/>
                </a:lnTo>
                <a:cubicBezTo>
                  <a:pt x="-13044" y="328612"/>
                  <a:pt x="7679" y="313616"/>
                  <a:pt x="10060" y="323848"/>
                </a:cubicBezTo>
                <a:cubicBezTo>
                  <a:pt x="10060" y="250824"/>
                  <a:pt x="7679" y="77789"/>
                  <a:pt x="7679" y="4765"/>
                </a:cubicBezTo>
                <a:close/>
              </a:path>
            </a:pathLst>
          </a:custGeom>
          <a:solidFill>
            <a:srgbClr val="FED72A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4153" name="正方形/長方形 4152"/>
          <p:cNvSpPr/>
          <p:nvPr/>
        </p:nvSpPr>
        <p:spPr>
          <a:xfrm>
            <a:off x="834228" y="325352"/>
            <a:ext cx="676818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b="1" dirty="0">
                <a:solidFill>
                  <a:srgbClr val="6A3906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病気やケガの治療、トリミングからグッズまで</a:t>
            </a:r>
            <a:r>
              <a:rPr lang="ja-JP" altLang="en-US" sz="1800" b="1" dirty="0" smtClean="0">
                <a:solidFill>
                  <a:srgbClr val="6A3906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トータルサポート</a:t>
            </a:r>
            <a:endParaRPr lang="ja-JP" altLang="en-US" sz="1800" b="1" dirty="0">
              <a:solidFill>
                <a:srgbClr val="6A3906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3" name="正方形/長方形 82"/>
          <p:cNvSpPr/>
          <p:nvPr/>
        </p:nvSpPr>
        <p:spPr>
          <a:xfrm>
            <a:off x="1485591" y="9592322"/>
            <a:ext cx="1558440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http//asukult.com</a:t>
            </a:r>
            <a:endParaRPr lang="ja-JP" altLang="en-US" sz="1400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82154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160</Words>
  <Application>Microsoft Office PowerPoint</Application>
  <PresentationFormat>ユーザー設定</PresentationFormat>
  <Paragraphs>40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News Gothic MT</vt:lpstr>
      <vt:lpstr>メイリオ</vt:lpstr>
      <vt:lpstr>Arial</vt:lpstr>
      <vt:lpstr>Calibri</vt:lpstr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2018-01-31T02:08:11Z</dcterms:modified>
</cp:coreProperties>
</file>

<file path=docProps/thumbnail.jpeg>
</file>